
<file path=[Content_Types].xml><?xml version="1.0" encoding="utf-8"?>
<Types xmlns="http://schemas.openxmlformats.org/package/2006/content-types">
  <Default Extension="emf" ContentType="image/x-emf"/>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21"/>
  </p:notesMasterIdLst>
  <p:sldIdLst>
    <p:sldId id="290" r:id="rId2"/>
    <p:sldId id="287" r:id="rId3"/>
    <p:sldId id="259" r:id="rId4"/>
    <p:sldId id="281" r:id="rId5"/>
    <p:sldId id="289" r:id="rId6"/>
    <p:sldId id="285" r:id="rId7"/>
    <p:sldId id="261" r:id="rId8"/>
    <p:sldId id="262" r:id="rId9"/>
    <p:sldId id="286" r:id="rId10"/>
    <p:sldId id="288" r:id="rId11"/>
    <p:sldId id="263" r:id="rId12"/>
    <p:sldId id="264" r:id="rId13"/>
    <p:sldId id="284" r:id="rId14"/>
    <p:sldId id="265" r:id="rId15"/>
    <p:sldId id="267" r:id="rId16"/>
    <p:sldId id="268" r:id="rId17"/>
    <p:sldId id="291" r:id="rId18"/>
    <p:sldId id="282" r:id="rId19"/>
    <p:sldId id="283" r:id="rId20"/>
  </p:sldIdLst>
  <p:sldSz cx="9144000" cy="5143500" type="screen16x9"/>
  <p:notesSz cx="6858000" cy="9144000"/>
  <p:embeddedFontLst>
    <p:embeddedFont>
      <p:font typeface="Fira Sans Condensed Light" panose="020B0604020202020204" charset="0"/>
      <p:regular r:id="rId22"/>
      <p:bold r:id="rId23"/>
      <p:italic r:id="rId24"/>
      <p:boldItalic r:id="rId25"/>
    </p:embeddedFont>
    <p:embeddedFont>
      <p:font typeface="Hacen Tunisia" panose="02000500000000000000" pitchFamily="2" charset="-78"/>
      <p:regular r:id="rId26"/>
    </p:embeddedFont>
    <p:embeddedFont>
      <p:font typeface="Josefin Slab" panose="020B0604020202020204" charset="0"/>
      <p:regular r:id="rId27"/>
      <p:bold r:id="rId28"/>
      <p:italic r:id="rId29"/>
      <p:boldItalic r:id="rId30"/>
    </p:embeddedFont>
    <p:embeddedFont>
      <p:font typeface="Rajdhani" panose="02000000000000000000" pitchFamily="2" charset="0"/>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DEF970A-D8F6-440F-A0F5-A9BB0A7501F2}">
  <a:tblStyle styleId="{4DEF970A-D8F6-440F-A0F5-A9BB0A7501F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5" d="100"/>
          <a:sy n="115" d="100"/>
        </p:scale>
        <p:origin x="28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1575;&#1604;&#1605;&#1589;&#1606;&#1601;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spPr>
            <a:ln w="34925" cap="rnd">
              <a:solidFill>
                <a:schemeClr val="lt1"/>
              </a:solidFill>
              <a:round/>
            </a:ln>
            <a:effectLst>
              <a:outerShdw dist="25400" dir="2700000" algn="tl" rotWithShape="0">
                <a:schemeClr val="accent1"/>
              </a:outerShdw>
            </a:effectLst>
          </c:spPr>
          <c:marker>
            <c:symbol val="none"/>
          </c:marker>
          <c:cat>
            <c:numRef>
              <c:f>ورقة1!$A$1:$X$1</c:f>
              <c:numCache>
                <c:formatCode>General</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ورقة1!$A$2:$X$2</c:f>
              <c:numCache>
                <c:formatCode>General</c:formatCode>
                <c:ptCount val="24"/>
                <c:pt idx="0">
                  <c:v>20</c:v>
                </c:pt>
                <c:pt idx="1">
                  <c:v>20</c:v>
                </c:pt>
                <c:pt idx="2">
                  <c:v>10</c:v>
                </c:pt>
                <c:pt idx="3">
                  <c:v>10</c:v>
                </c:pt>
                <c:pt idx="4">
                  <c:v>8</c:v>
                </c:pt>
                <c:pt idx="5">
                  <c:v>9</c:v>
                </c:pt>
                <c:pt idx="6">
                  <c:v>10</c:v>
                </c:pt>
                <c:pt idx="7">
                  <c:v>12</c:v>
                </c:pt>
                <c:pt idx="8">
                  <c:v>15</c:v>
                </c:pt>
                <c:pt idx="9">
                  <c:v>20</c:v>
                </c:pt>
                <c:pt idx="10">
                  <c:v>24</c:v>
                </c:pt>
                <c:pt idx="11">
                  <c:v>26</c:v>
                </c:pt>
                <c:pt idx="12">
                  <c:v>30</c:v>
                </c:pt>
                <c:pt idx="13">
                  <c:v>35</c:v>
                </c:pt>
                <c:pt idx="14">
                  <c:v>40</c:v>
                </c:pt>
                <c:pt idx="15">
                  <c:v>40</c:v>
                </c:pt>
                <c:pt idx="16">
                  <c:v>40</c:v>
                </c:pt>
                <c:pt idx="17">
                  <c:v>38</c:v>
                </c:pt>
                <c:pt idx="18">
                  <c:v>37</c:v>
                </c:pt>
                <c:pt idx="19">
                  <c:v>35</c:v>
                </c:pt>
                <c:pt idx="20">
                  <c:v>35</c:v>
                </c:pt>
                <c:pt idx="21">
                  <c:v>25</c:v>
                </c:pt>
                <c:pt idx="22">
                  <c:v>25</c:v>
                </c:pt>
                <c:pt idx="23">
                  <c:v>25</c:v>
                </c:pt>
              </c:numCache>
            </c:numRef>
          </c:val>
          <c:smooth val="1"/>
          <c:extLst>
            <c:ext xmlns:c16="http://schemas.microsoft.com/office/drawing/2014/chart" uri="{C3380CC4-5D6E-409C-BE32-E72D297353CC}">
              <c16:uniqueId val="{00000000-3E41-440D-8D24-3D7801757A22}"/>
            </c:ext>
          </c:extLst>
        </c:ser>
        <c:dLbls>
          <c:showLegendKey val="0"/>
          <c:showVal val="0"/>
          <c:showCatName val="0"/>
          <c:showSerName val="0"/>
          <c:showPercent val="0"/>
          <c:showBubbleSize val="0"/>
        </c:dLbls>
        <c:dropLines>
          <c:spPr>
            <a:ln w="9525" cap="flat" cmpd="sng" algn="ctr">
              <a:gradFill>
                <a:gsLst>
                  <a:gs pos="0">
                    <a:schemeClr val="lt1"/>
                  </a:gs>
                  <a:gs pos="100000">
                    <a:schemeClr val="lt1">
                      <a:alpha val="0"/>
                    </a:schemeClr>
                  </a:gs>
                </a:gsLst>
                <a:lin ang="5400000" scaled="0"/>
              </a:gradFill>
              <a:round/>
            </a:ln>
            <a:effectLst/>
          </c:spPr>
        </c:dropLines>
        <c:smooth val="0"/>
        <c:axId val="447661112"/>
        <c:axId val="447666360"/>
      </c:lineChart>
      <c:catAx>
        <c:axId val="447661112"/>
        <c:scaling>
          <c:orientation val="minMax"/>
        </c:scaling>
        <c:delete val="0"/>
        <c:axPos val="b"/>
        <c:numFmt formatCode="General" sourceLinked="1"/>
        <c:majorTickMark val="none"/>
        <c:minorTickMark val="none"/>
        <c:tickLblPos val="nextTo"/>
        <c:spPr>
          <a:noFill/>
          <a:ln w="12700" cap="flat" cmpd="sng" algn="ctr">
            <a:solidFill>
              <a:schemeClr val="lt1"/>
            </a:solidFill>
            <a:round/>
          </a:ln>
          <a:effectLst/>
        </c:spPr>
        <c:txPr>
          <a:bodyPr rot="-60000000" spcFirstLastPara="1" vertOverflow="ellipsis" vert="horz" wrap="square" anchor="ctr" anchorCtr="1"/>
          <a:lstStyle/>
          <a:p>
            <a:pPr>
              <a:defRPr sz="1197" b="0" i="0" u="none" strike="noStrike" kern="1200" spc="100" baseline="0">
                <a:solidFill>
                  <a:schemeClr val="lt1"/>
                </a:solidFill>
                <a:latin typeface="+mn-lt"/>
                <a:ea typeface="+mn-ea"/>
                <a:cs typeface="+mn-cs"/>
              </a:defRPr>
            </a:pPr>
            <a:endParaRPr lang="en-US"/>
          </a:p>
        </c:txPr>
        <c:crossAx val="447666360"/>
        <c:crosses val="autoZero"/>
        <c:auto val="1"/>
        <c:lblAlgn val="ctr"/>
        <c:lblOffset val="100"/>
        <c:noMultiLvlLbl val="0"/>
      </c:catAx>
      <c:valAx>
        <c:axId val="44766636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solidFill>
                <a:latin typeface="+mn-lt"/>
                <a:ea typeface="+mn-ea"/>
                <a:cs typeface="+mn-cs"/>
              </a:defRPr>
            </a:pPr>
            <a:endParaRPr lang="en-US"/>
          </a:p>
        </c:txPr>
        <c:crossAx val="44766111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9">
  <cs:axisTitle>
    <cs:lnRef idx="0"/>
    <cs:fillRef idx="0"/>
    <cs:effectRef idx="0"/>
    <cs:fontRef idx="minor">
      <a:schemeClr val="lt1"/>
    </cs:fontRef>
    <cs:defRPr sz="1197" b="1" kern="1200"/>
  </cs:axisTitle>
  <cs:categoryAxis>
    <cs:lnRef idx="0">
      <cs:styleClr val="0"/>
    </cs:lnRef>
    <cs:fillRef idx="0"/>
    <cs:effectRef idx="0"/>
    <cs:fontRef idx="minor">
      <a:schemeClr val="lt1"/>
    </cs:fontRef>
    <cs:spPr>
      <a:ln w="12700" cap="flat" cmpd="sng" algn="ctr">
        <a:solidFill>
          <a:schemeClr val="lt1"/>
        </a:solidFill>
        <a:round/>
      </a:ln>
    </cs:spPr>
    <cs:defRPr sz="1197" kern="1200" spc="100" baseline="0"/>
  </cs:categoryAxis>
  <cs:chartArea>
    <cs:lnRef idx="0">
      <cs:styleClr val="0"/>
    </cs:lnRef>
    <cs:fillRef idx="0">
      <cs:styleClr val="0"/>
    </cs:fillRef>
    <cs:effectRef idx="0"/>
    <cs:fontRef idx="minor">
      <a:schemeClr val="dk1"/>
    </cs:fontRef>
    <cs:spPr>
      <a:solidFill>
        <a:schemeClr val="phClr"/>
      </a:solidFill>
      <a:ln w="9525" cap="flat" cmpd="sng" algn="ctr">
        <a:solidFill>
          <a:schemeClr val="phClr"/>
        </a:solidFill>
        <a:round/>
      </a:ln>
    </cs:spPr>
    <cs:defRPr sz="1330" kern="1200"/>
  </cs:chartArea>
  <cs:dataLabel>
    <cs:lnRef idx="0"/>
    <cs:fillRef idx="0"/>
    <cs:effectRef idx="0"/>
    <cs:fontRef idx="minor">
      <a:schemeClr val="lt1"/>
    </cs:fontRef>
    <cs:defRPr sz="1197" b="1" kern="1200"/>
  </cs:dataLabel>
  <cs:dataLabelCallout>
    <cs:lnRef idx="0">
      <cs:styleClr val="auto"/>
    </cs:lnRef>
    <cs:fillRef idx="0"/>
    <cs:effectRef idx="0"/>
    <cs:fontRef idx="minor">
      <cs:styleClr val="auto"/>
    </cs:fontRef>
    <cs:spPr>
      <a:solidFill>
        <a:schemeClr val="lt1"/>
      </a:solidFill>
      <a:ln>
        <a:solidFill>
          <a:schemeClr val="ph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pattFill prst="ltUpDiag">
        <a:fgClr>
          <a:schemeClr val="phClr"/>
        </a:fgClr>
        <a:bgClr>
          <a:schemeClr val="lt1"/>
        </a:bgClr>
      </a:pattFill>
    </cs:spPr>
  </cs:dataPoint>
  <cs:dataPoint3D>
    <cs:lnRef idx="0"/>
    <cs:fillRef idx="0">
      <cs:styleClr val="auto"/>
    </cs:fillRef>
    <cs:effectRef idx="0"/>
    <cs:fontRef idx="minor">
      <a:schemeClr val="dk1"/>
    </cs:fontRef>
    <cs:spPr>
      <a:pattFill prst="ltUpDiag">
        <a:fgClr>
          <a:schemeClr val="phClr"/>
        </a:fgClr>
        <a:bgClr>
          <a:schemeClr val="lt1"/>
        </a:bgClr>
      </a:pattFill>
    </cs:spPr>
  </cs:dataPoint3D>
  <cs:dataPointLine>
    <cs:lnRef idx="0">
      <cs:styleClr val="auto"/>
    </cs:lnRef>
    <cs:fillRef idx="0"/>
    <cs:effectRef idx="0">
      <cs:styleClr val="auto"/>
    </cs:effectRef>
    <cs:fontRef idx="minor">
      <a:schemeClr val="dk1"/>
    </cs:fontRef>
    <cs:spPr>
      <a:ln w="34925" cap="rnd">
        <a:solidFill>
          <a:schemeClr val="lt1"/>
        </a:solidFill>
        <a:round/>
      </a:ln>
      <a:effectLst>
        <a:outerShdw dist="25400" dir="2700000" algn="tl" rotWithShape="0">
          <a:schemeClr val="phClr"/>
        </a:outerShdw>
      </a:effectLst>
    </cs:spPr>
  </cs:dataPointLine>
  <cs:dataPointMarker>
    <cs:lnRef idx="0"/>
    <cs:fillRef idx="0">
      <cs:styleClr val="auto"/>
    </cs:fillRef>
    <cs:effectRef idx="0"/>
    <cs:fontRef idx="minor">
      <a:schemeClr val="dk1"/>
    </cs:fontRef>
    <cs:spPr>
      <a:solidFill>
        <a:schemeClr val="phClr"/>
      </a:solidFill>
      <a:ln w="22225">
        <a:solidFill>
          <a:schemeClr val="lt1"/>
        </a:solidFill>
        <a:round/>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styleClr val="0"/>
    </cs:lnRef>
    <cs:fillRef idx="0"/>
    <cs:effectRef idx="0"/>
    <cs:fontRef idx="minor">
      <a:schemeClr val="lt1"/>
    </cs:fontRef>
    <cs:spPr>
      <a:ln w="9525">
        <a:solidFill>
          <a:schemeClr val="phClr">
            <a:lumMod val="60000"/>
            <a:lumOff val="40000"/>
          </a:schemeClr>
        </a:solidFill>
      </a:ln>
    </cs:spPr>
    <cs:defRPr sz="1197" kern="1200"/>
  </cs:dataTable>
  <cs:downBar>
    <cs:lnRef idx="0">
      <cs:styleClr val="0"/>
    </cs:lnRef>
    <cs:fillRef idx="0"/>
    <cs:effectRef idx="0"/>
    <cs:fontRef idx="minor">
      <a:schemeClr val="dk1"/>
    </cs:fontRef>
    <cs:spPr>
      <a:solidFill>
        <a:schemeClr val="dk1">
          <a:lumMod val="35000"/>
          <a:lumOff val="65000"/>
        </a:schemeClr>
      </a:solidFill>
      <a:ln w="9525">
        <a:solidFill>
          <a:schemeClr val="phClr">
            <a:lumMod val="60000"/>
            <a:lumOff val="40000"/>
          </a:schemeClr>
        </a:solidFill>
      </a:ln>
    </cs:spPr>
  </cs:downBar>
  <cs:dropLine>
    <cs:lnRef idx="0"/>
    <cs:fillRef idx="0"/>
    <cs:effectRef idx="0"/>
    <cs:fontRef idx="minor">
      <a:schemeClr val="dk1"/>
    </cs:fontRef>
    <cs:spPr>
      <a:ln w="9525" cap="flat" cmpd="sng" algn="ctr">
        <a:gradFill>
          <a:gsLst>
            <a:gs pos="0">
              <a:schemeClr val="lt1"/>
            </a:gs>
            <a:gs pos="100000">
              <a:schemeClr val="lt1">
                <a:alpha val="0"/>
              </a:schemeClr>
            </a:gs>
          </a:gsLst>
          <a:lin ang="5400000" scaled="0"/>
        </a:gradFill>
        <a:round/>
      </a:ln>
    </cs:spPr>
  </cs:dropLine>
  <cs:errorBar>
    <cs:lnRef idx="0">
      <cs:styleClr val="0"/>
    </cs:lnRef>
    <cs:fillRef idx="0"/>
    <cs:effectRef idx="0"/>
    <cs:fontRef idx="minor">
      <a:schemeClr val="dk1"/>
    </cs:fontRef>
    <cs:spPr>
      <a:ln w="9525">
        <a:solidFill>
          <a:schemeClr val="phClr">
            <a:lumMod val="60000"/>
            <a:lumOff val="40000"/>
          </a:schemeClr>
        </a:solidFill>
        <a:round/>
      </a:ln>
      <a:effectLst>
        <a:glow rad="25400">
          <a:schemeClr val="lt1"/>
        </a:glow>
      </a:effectLst>
    </cs:spPr>
  </cs:errorBar>
  <cs:floor>
    <cs:lnRef idx="0"/>
    <cs:fillRef idx="0"/>
    <cs:effectRef idx="0"/>
    <cs:fontRef idx="minor">
      <a:schemeClr val="dk1"/>
    </cs:fontRef>
  </cs:floor>
  <cs:gridlineMajor>
    <cs:lnRef idx="0">
      <cs:styleClr val="0"/>
    </cs:lnRef>
    <cs:fillRef idx="0"/>
    <cs:effectRef idx="0"/>
    <cs:fontRef idx="minor">
      <a:schemeClr val="dk1"/>
    </cs:fontRef>
    <cs:spPr>
      <a:ln w="9525" cap="flat" cmpd="sng" algn="ctr">
        <a:solidFill>
          <a:schemeClr val="lt1">
            <a:alpha val="25000"/>
          </a:schemeClr>
        </a:solidFill>
        <a:round/>
      </a:ln>
    </cs:spPr>
  </cs:gridlineMajor>
  <cs:gridlineMinor>
    <cs:lnRef idx="0">
      <cs:styleClr val="0"/>
    </cs:lnRef>
    <cs:fillRef idx="0"/>
    <cs:effectRef idx="0"/>
    <cs:fontRef idx="minor">
      <a:schemeClr val="dk1"/>
    </cs:fontRef>
    <cs:spPr>
      <a:ln>
        <a:solidFill>
          <a:schemeClr val="lt1">
            <a:alpha val="10000"/>
          </a:schemeClr>
        </a:solidFill>
      </a:ln>
    </cs:spPr>
  </cs:gridlineMinor>
  <cs:hiLoLine>
    <cs:lnRef idx="0">
      <cs:styleClr val="0"/>
    </cs:lnRef>
    <cs:fillRef idx="0"/>
    <cs:effectRef idx="0"/>
    <cs:fontRef idx="minor">
      <a:schemeClr val="dk1"/>
    </cs:fontRef>
    <cs:spPr>
      <a:ln w="9525">
        <a:solidFill>
          <a:schemeClr val="phClr">
            <a:lumMod val="60000"/>
            <a:lumOff val="40000"/>
          </a:schemeClr>
        </a:solidFill>
        <a:prstDash val="dash"/>
      </a:ln>
    </cs:spPr>
  </cs:hiLoLine>
  <cs:leaderLine>
    <cs:lnRef idx="0">
      <cs:styleClr val="0"/>
    </cs:lnRef>
    <cs:fillRef idx="0"/>
    <cs:effectRef idx="0"/>
    <cs:fontRef idx="minor">
      <a:schemeClr val="dk1"/>
    </cs:fontRef>
    <cs:spPr>
      <a:ln w="9525">
        <a:solidFill>
          <a:schemeClr val="phClr">
            <a:lumMod val="60000"/>
            <a:lumOff val="40000"/>
          </a:schemeClr>
        </a:solidFill>
      </a:ln>
    </cs:spPr>
  </cs:leaderLine>
  <cs:legend>
    <cs:lnRef idx="0"/>
    <cs:fillRef idx="0"/>
    <cs:effectRef idx="0"/>
    <cs:fontRef idx="minor">
      <a:schemeClr val="lt1"/>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styleClr val="0"/>
    </cs:lnRef>
    <cs:fillRef idx="0"/>
    <cs:effectRef idx="0"/>
    <cs:fontRef idx="minor">
      <a:schemeClr val="lt1"/>
    </cs:fontRef>
    <cs:spPr>
      <a:ln w="3175" cap="flat" cmpd="sng" algn="ctr">
        <a:solidFill>
          <a:schemeClr val="phClr">
            <a:lumMod val="60000"/>
            <a:lumOff val="40000"/>
          </a:schemeClr>
        </a:solidFill>
        <a:round/>
      </a:ln>
    </cs:spPr>
    <cs:defRPr sz="1197" kern="1200"/>
  </cs:seriesAxis>
  <cs:seriesLine>
    <cs:lnRef idx="0">
      <cs:styleClr val="0"/>
    </cs:lnRef>
    <cs:fillRef idx="0"/>
    <cs:effectRef idx="0"/>
    <cs:fontRef idx="minor">
      <a:schemeClr val="dk1"/>
    </cs:fontRef>
    <cs:spPr>
      <a:ln w="9525">
        <a:solidFill>
          <a:schemeClr val="phClr">
            <a:lumMod val="60000"/>
            <a:lumOff val="40000"/>
            <a:tint val="50000"/>
          </a:schemeClr>
        </a:solidFill>
        <a:prstDash val="dash"/>
      </a:ln>
    </cs:spPr>
  </cs:seriesLine>
  <cs:title>
    <cs:lnRef idx="0"/>
    <cs:fillRef idx="0"/>
    <cs:effectRef idx="0"/>
    <cs:fontRef idx="minor">
      <a:schemeClr val="lt1"/>
    </cs:fontRef>
    <cs:defRPr sz="1995" b="1" kern="1200" cap="all" spc="100" normalizeH="0" baseline="0"/>
  </cs:title>
  <cs:trendline>
    <cs:lnRef idx="0"/>
    <cs:fillRef idx="0"/>
    <cs:effectRef idx="0"/>
    <cs:fontRef idx="minor">
      <a:schemeClr val="dk1"/>
    </cs:fontRef>
    <cs:spPr>
      <a:ln w="28575" cap="rnd">
        <a:solidFill>
          <a:schemeClr val="lt1">
            <a:alpha val="50000"/>
          </a:schemeClr>
        </a:solidFill>
        <a:round/>
      </a:ln>
    </cs:spPr>
  </cs:trendline>
  <cs:trendlineLabel>
    <cs:lnRef idx="0"/>
    <cs:fillRef idx="0"/>
    <cs:effectRef idx="0"/>
    <cs:fontRef idx="minor">
      <a:schemeClr val="lt1"/>
    </cs:fontRef>
    <cs:defRPr sz="1197" kern="1200"/>
  </cs:trendlineLabel>
  <cs:upBar>
    <cs:lnRef idx="0">
      <cs:styleClr val="0"/>
    </cs:lnRef>
    <cs:fillRef idx="0"/>
    <cs:effectRef idx="0"/>
    <cs:fontRef idx="minor">
      <a:schemeClr val="dk1"/>
    </cs:fontRef>
    <cs:spPr>
      <a:solidFill>
        <a:schemeClr val="lt1">
          <a:lumMod val="95000"/>
        </a:schemeClr>
      </a:solidFill>
      <a:ln w="9525">
        <a:solidFill>
          <a:schemeClr val="phClr">
            <a:lumMod val="60000"/>
            <a:lumOff val="40000"/>
          </a:schemeClr>
        </a:solidFill>
      </a:ln>
    </cs:spPr>
  </cs:upBar>
  <cs:valueAxis>
    <cs:lnRef idx="0"/>
    <cs:fillRef idx="0"/>
    <cs:effectRef idx="0"/>
    <cs:fontRef idx="minor">
      <a:schemeClr val="lt1"/>
    </cs:fontRef>
    <cs:defRPr sz="1197" kern="1200"/>
  </cs:valueAxis>
  <cs:wall>
    <cs:lnRef idx="0"/>
    <cs:fillRef idx="0"/>
    <cs:effectRef idx="0"/>
    <cs:fontRef idx="minor">
      <a:schemeClr val="dk1"/>
    </cs:fontRef>
  </cs:wall>
</cs:chartStyle>
</file>

<file path=ppt/media/image1.jpg>
</file>

<file path=ppt/media/image11.png>
</file>

<file path=ppt/media/image12.png>
</file>

<file path=ppt/media/image13.jpg>
</file>

<file path=ppt/media/image2.jpg>
</file>

<file path=ppt/media/image3.jp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40385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08a6ee8a1_0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08a6ee8a1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06972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708a6ee8a1_0_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708a6ee8a1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65abef0139_0_14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65abef0139_0_14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10927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65abef0139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65abef0139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65abef0139_0_6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65abef0139_0_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65abef0139_0_8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65abef0139_0_8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65abef0139_0_8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65abef0139_0_8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82588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6b4974444a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6b4974444a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72115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65abef0139_0_6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65abef0139_0_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9320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04769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75876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88713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65abef0139_0_4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65abef0139_0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85685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08a6ee8a1_0_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08a6ee8a1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616728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six columns">
  <p:cSld name="BLANK_1_1_1_1_1_1">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8"/>
          <p:cNvSpPr txBox="1">
            <a:spLocks noGrp="1"/>
          </p:cNvSpPr>
          <p:nvPr>
            <p:ph type="title"/>
          </p:nvPr>
        </p:nvSpPr>
        <p:spPr>
          <a:xfrm>
            <a:off x="916225"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solidFill>
                  <a:srgbClr val="F3F3F3"/>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76" name="Google Shape;76;p18"/>
          <p:cNvSpPr txBox="1">
            <a:spLocks noGrp="1"/>
          </p:cNvSpPr>
          <p:nvPr>
            <p:ph type="subTitle" idx="1"/>
          </p:nvPr>
        </p:nvSpPr>
        <p:spPr>
          <a:xfrm>
            <a:off x="786275" y="1909450"/>
            <a:ext cx="21012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solidFill>
                  <a:srgbClr val="F3F3F3"/>
                </a:solidFill>
              </a:defRPr>
            </a:lvl1pPr>
            <a:lvl2pPr lvl="1" algn="ctr" rtl="0">
              <a:lnSpc>
                <a:spcPct val="100000"/>
              </a:lnSpc>
              <a:spcBef>
                <a:spcPts val="1600"/>
              </a:spcBef>
              <a:spcAft>
                <a:spcPts val="0"/>
              </a:spcAft>
              <a:buNone/>
              <a:defRPr sz="1400">
                <a:solidFill>
                  <a:srgbClr val="F3F3F3"/>
                </a:solidFill>
              </a:defRPr>
            </a:lvl2pPr>
            <a:lvl3pPr lvl="2" algn="ctr" rtl="0">
              <a:lnSpc>
                <a:spcPct val="100000"/>
              </a:lnSpc>
              <a:spcBef>
                <a:spcPts val="1600"/>
              </a:spcBef>
              <a:spcAft>
                <a:spcPts val="0"/>
              </a:spcAft>
              <a:buNone/>
              <a:defRPr sz="1400">
                <a:solidFill>
                  <a:srgbClr val="F3F3F3"/>
                </a:solidFill>
              </a:defRPr>
            </a:lvl3pPr>
            <a:lvl4pPr lvl="3" algn="ctr" rtl="0">
              <a:lnSpc>
                <a:spcPct val="100000"/>
              </a:lnSpc>
              <a:spcBef>
                <a:spcPts val="1600"/>
              </a:spcBef>
              <a:spcAft>
                <a:spcPts val="0"/>
              </a:spcAft>
              <a:buNone/>
              <a:defRPr sz="1400">
                <a:solidFill>
                  <a:srgbClr val="F3F3F3"/>
                </a:solidFill>
              </a:defRPr>
            </a:lvl4pPr>
            <a:lvl5pPr lvl="4" algn="ctr" rtl="0">
              <a:lnSpc>
                <a:spcPct val="100000"/>
              </a:lnSpc>
              <a:spcBef>
                <a:spcPts val="1600"/>
              </a:spcBef>
              <a:spcAft>
                <a:spcPts val="0"/>
              </a:spcAft>
              <a:buNone/>
              <a:defRPr sz="1400">
                <a:solidFill>
                  <a:srgbClr val="F3F3F3"/>
                </a:solidFill>
              </a:defRPr>
            </a:lvl5pPr>
            <a:lvl6pPr lvl="5" algn="ctr" rtl="0">
              <a:lnSpc>
                <a:spcPct val="100000"/>
              </a:lnSpc>
              <a:spcBef>
                <a:spcPts val="1600"/>
              </a:spcBef>
              <a:spcAft>
                <a:spcPts val="0"/>
              </a:spcAft>
              <a:buNone/>
              <a:defRPr sz="1400">
                <a:solidFill>
                  <a:srgbClr val="F3F3F3"/>
                </a:solidFill>
              </a:defRPr>
            </a:lvl6pPr>
            <a:lvl7pPr lvl="6" algn="ctr" rtl="0">
              <a:lnSpc>
                <a:spcPct val="100000"/>
              </a:lnSpc>
              <a:spcBef>
                <a:spcPts val="1600"/>
              </a:spcBef>
              <a:spcAft>
                <a:spcPts val="0"/>
              </a:spcAft>
              <a:buNone/>
              <a:defRPr sz="1400">
                <a:solidFill>
                  <a:srgbClr val="F3F3F3"/>
                </a:solidFill>
              </a:defRPr>
            </a:lvl7pPr>
            <a:lvl8pPr lvl="7" algn="ctr" rtl="0">
              <a:lnSpc>
                <a:spcPct val="100000"/>
              </a:lnSpc>
              <a:spcBef>
                <a:spcPts val="1600"/>
              </a:spcBef>
              <a:spcAft>
                <a:spcPts val="0"/>
              </a:spcAft>
              <a:buNone/>
              <a:defRPr sz="1400">
                <a:solidFill>
                  <a:srgbClr val="F3F3F3"/>
                </a:solidFill>
              </a:defRPr>
            </a:lvl8pPr>
            <a:lvl9pPr lvl="8" algn="ctr" rtl="0">
              <a:lnSpc>
                <a:spcPct val="100000"/>
              </a:lnSpc>
              <a:spcBef>
                <a:spcPts val="1600"/>
              </a:spcBef>
              <a:spcAft>
                <a:spcPts val="1600"/>
              </a:spcAft>
              <a:buNone/>
              <a:defRPr sz="1400">
                <a:solidFill>
                  <a:srgbClr val="F3F3F3"/>
                </a:solidFill>
              </a:defRPr>
            </a:lvl9pPr>
          </a:lstStyle>
          <a:p>
            <a:endParaRPr/>
          </a:p>
        </p:txBody>
      </p:sp>
      <p:sp>
        <p:nvSpPr>
          <p:cNvPr id="77" name="Google Shape;77;p18"/>
          <p:cNvSpPr txBox="1">
            <a:spLocks noGrp="1"/>
          </p:cNvSpPr>
          <p:nvPr>
            <p:ph type="title" idx="2"/>
          </p:nvPr>
        </p:nvSpPr>
        <p:spPr>
          <a:xfrm>
            <a:off x="6298374"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solidFill>
                  <a:srgbClr val="F3F3F3"/>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78" name="Google Shape;78;p18"/>
          <p:cNvSpPr txBox="1">
            <a:spLocks noGrp="1"/>
          </p:cNvSpPr>
          <p:nvPr>
            <p:ph type="subTitle" idx="3"/>
          </p:nvPr>
        </p:nvSpPr>
        <p:spPr>
          <a:xfrm>
            <a:off x="6080425" y="19094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solidFill>
                  <a:srgbClr val="F3F3F3"/>
                </a:solidFill>
              </a:defRPr>
            </a:lvl1pPr>
            <a:lvl2pPr lvl="1" algn="ctr" rtl="0">
              <a:lnSpc>
                <a:spcPct val="100000"/>
              </a:lnSpc>
              <a:spcBef>
                <a:spcPts val="1600"/>
              </a:spcBef>
              <a:spcAft>
                <a:spcPts val="0"/>
              </a:spcAft>
              <a:buNone/>
              <a:defRPr sz="1400">
                <a:solidFill>
                  <a:srgbClr val="F3F3F3"/>
                </a:solidFill>
              </a:defRPr>
            </a:lvl2pPr>
            <a:lvl3pPr lvl="2" algn="ctr" rtl="0">
              <a:lnSpc>
                <a:spcPct val="100000"/>
              </a:lnSpc>
              <a:spcBef>
                <a:spcPts val="1600"/>
              </a:spcBef>
              <a:spcAft>
                <a:spcPts val="0"/>
              </a:spcAft>
              <a:buNone/>
              <a:defRPr sz="1400">
                <a:solidFill>
                  <a:srgbClr val="F3F3F3"/>
                </a:solidFill>
              </a:defRPr>
            </a:lvl3pPr>
            <a:lvl4pPr lvl="3" algn="ctr" rtl="0">
              <a:lnSpc>
                <a:spcPct val="100000"/>
              </a:lnSpc>
              <a:spcBef>
                <a:spcPts val="1600"/>
              </a:spcBef>
              <a:spcAft>
                <a:spcPts val="0"/>
              </a:spcAft>
              <a:buNone/>
              <a:defRPr sz="1400">
                <a:solidFill>
                  <a:srgbClr val="F3F3F3"/>
                </a:solidFill>
              </a:defRPr>
            </a:lvl4pPr>
            <a:lvl5pPr lvl="4" algn="ctr" rtl="0">
              <a:lnSpc>
                <a:spcPct val="100000"/>
              </a:lnSpc>
              <a:spcBef>
                <a:spcPts val="1600"/>
              </a:spcBef>
              <a:spcAft>
                <a:spcPts val="0"/>
              </a:spcAft>
              <a:buNone/>
              <a:defRPr sz="1400">
                <a:solidFill>
                  <a:srgbClr val="F3F3F3"/>
                </a:solidFill>
              </a:defRPr>
            </a:lvl5pPr>
            <a:lvl6pPr lvl="5" algn="ctr" rtl="0">
              <a:lnSpc>
                <a:spcPct val="100000"/>
              </a:lnSpc>
              <a:spcBef>
                <a:spcPts val="1600"/>
              </a:spcBef>
              <a:spcAft>
                <a:spcPts val="0"/>
              </a:spcAft>
              <a:buNone/>
              <a:defRPr sz="1400">
                <a:solidFill>
                  <a:srgbClr val="F3F3F3"/>
                </a:solidFill>
              </a:defRPr>
            </a:lvl6pPr>
            <a:lvl7pPr lvl="6" algn="ctr" rtl="0">
              <a:lnSpc>
                <a:spcPct val="100000"/>
              </a:lnSpc>
              <a:spcBef>
                <a:spcPts val="1600"/>
              </a:spcBef>
              <a:spcAft>
                <a:spcPts val="0"/>
              </a:spcAft>
              <a:buNone/>
              <a:defRPr sz="1400">
                <a:solidFill>
                  <a:srgbClr val="F3F3F3"/>
                </a:solidFill>
              </a:defRPr>
            </a:lvl7pPr>
            <a:lvl8pPr lvl="7" algn="ctr" rtl="0">
              <a:lnSpc>
                <a:spcPct val="100000"/>
              </a:lnSpc>
              <a:spcBef>
                <a:spcPts val="1600"/>
              </a:spcBef>
              <a:spcAft>
                <a:spcPts val="0"/>
              </a:spcAft>
              <a:buNone/>
              <a:defRPr sz="1400">
                <a:solidFill>
                  <a:srgbClr val="F3F3F3"/>
                </a:solidFill>
              </a:defRPr>
            </a:lvl8pPr>
            <a:lvl9pPr lvl="8" algn="ctr" rtl="0">
              <a:lnSpc>
                <a:spcPct val="100000"/>
              </a:lnSpc>
              <a:spcBef>
                <a:spcPts val="1600"/>
              </a:spcBef>
              <a:spcAft>
                <a:spcPts val="1600"/>
              </a:spcAft>
              <a:buNone/>
              <a:defRPr sz="1400">
                <a:solidFill>
                  <a:srgbClr val="F3F3F3"/>
                </a:solidFill>
              </a:defRPr>
            </a:lvl9pPr>
          </a:lstStyle>
          <a:p>
            <a:endParaRPr/>
          </a:p>
        </p:txBody>
      </p:sp>
      <p:sp>
        <p:nvSpPr>
          <p:cNvPr id="79" name="Google Shape;79;p18"/>
          <p:cNvSpPr txBox="1">
            <a:spLocks noGrp="1"/>
          </p:cNvSpPr>
          <p:nvPr>
            <p:ph type="title" idx="4"/>
          </p:nvPr>
        </p:nvSpPr>
        <p:spPr>
          <a:xfrm>
            <a:off x="3607299" y="387276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solidFill>
                  <a:srgbClr val="F3F3F3"/>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0" name="Google Shape;80;p18"/>
          <p:cNvSpPr txBox="1">
            <a:spLocks noGrp="1"/>
          </p:cNvSpPr>
          <p:nvPr>
            <p:ph type="subTitle" idx="5"/>
          </p:nvPr>
        </p:nvSpPr>
        <p:spPr>
          <a:xfrm>
            <a:off x="3389350" y="33322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solidFill>
                  <a:srgbClr val="F3F3F3"/>
                </a:solidFill>
              </a:defRPr>
            </a:lvl1pPr>
            <a:lvl2pPr lvl="1" algn="ctr" rtl="0">
              <a:lnSpc>
                <a:spcPct val="100000"/>
              </a:lnSpc>
              <a:spcBef>
                <a:spcPts val="1600"/>
              </a:spcBef>
              <a:spcAft>
                <a:spcPts val="0"/>
              </a:spcAft>
              <a:buNone/>
              <a:defRPr sz="1400">
                <a:solidFill>
                  <a:srgbClr val="F3F3F3"/>
                </a:solidFill>
              </a:defRPr>
            </a:lvl2pPr>
            <a:lvl3pPr lvl="2" algn="ctr" rtl="0">
              <a:lnSpc>
                <a:spcPct val="100000"/>
              </a:lnSpc>
              <a:spcBef>
                <a:spcPts val="1600"/>
              </a:spcBef>
              <a:spcAft>
                <a:spcPts val="0"/>
              </a:spcAft>
              <a:buNone/>
              <a:defRPr sz="1400">
                <a:solidFill>
                  <a:srgbClr val="F3F3F3"/>
                </a:solidFill>
              </a:defRPr>
            </a:lvl3pPr>
            <a:lvl4pPr lvl="3" algn="ctr" rtl="0">
              <a:lnSpc>
                <a:spcPct val="100000"/>
              </a:lnSpc>
              <a:spcBef>
                <a:spcPts val="1600"/>
              </a:spcBef>
              <a:spcAft>
                <a:spcPts val="0"/>
              </a:spcAft>
              <a:buNone/>
              <a:defRPr sz="1400">
                <a:solidFill>
                  <a:srgbClr val="F3F3F3"/>
                </a:solidFill>
              </a:defRPr>
            </a:lvl4pPr>
            <a:lvl5pPr lvl="4" algn="ctr" rtl="0">
              <a:lnSpc>
                <a:spcPct val="100000"/>
              </a:lnSpc>
              <a:spcBef>
                <a:spcPts val="1600"/>
              </a:spcBef>
              <a:spcAft>
                <a:spcPts val="0"/>
              </a:spcAft>
              <a:buNone/>
              <a:defRPr sz="1400">
                <a:solidFill>
                  <a:srgbClr val="F3F3F3"/>
                </a:solidFill>
              </a:defRPr>
            </a:lvl5pPr>
            <a:lvl6pPr lvl="5" algn="ctr" rtl="0">
              <a:lnSpc>
                <a:spcPct val="100000"/>
              </a:lnSpc>
              <a:spcBef>
                <a:spcPts val="1600"/>
              </a:spcBef>
              <a:spcAft>
                <a:spcPts val="0"/>
              </a:spcAft>
              <a:buNone/>
              <a:defRPr sz="1400">
                <a:solidFill>
                  <a:srgbClr val="F3F3F3"/>
                </a:solidFill>
              </a:defRPr>
            </a:lvl6pPr>
            <a:lvl7pPr lvl="6" algn="ctr" rtl="0">
              <a:lnSpc>
                <a:spcPct val="100000"/>
              </a:lnSpc>
              <a:spcBef>
                <a:spcPts val="1600"/>
              </a:spcBef>
              <a:spcAft>
                <a:spcPts val="0"/>
              </a:spcAft>
              <a:buNone/>
              <a:defRPr sz="1400">
                <a:solidFill>
                  <a:srgbClr val="F3F3F3"/>
                </a:solidFill>
              </a:defRPr>
            </a:lvl7pPr>
            <a:lvl8pPr lvl="7" algn="ctr" rtl="0">
              <a:lnSpc>
                <a:spcPct val="100000"/>
              </a:lnSpc>
              <a:spcBef>
                <a:spcPts val="1600"/>
              </a:spcBef>
              <a:spcAft>
                <a:spcPts val="0"/>
              </a:spcAft>
              <a:buNone/>
              <a:defRPr sz="1400">
                <a:solidFill>
                  <a:srgbClr val="F3F3F3"/>
                </a:solidFill>
              </a:defRPr>
            </a:lvl8pPr>
            <a:lvl9pPr lvl="8" algn="ctr" rtl="0">
              <a:lnSpc>
                <a:spcPct val="100000"/>
              </a:lnSpc>
              <a:spcBef>
                <a:spcPts val="1600"/>
              </a:spcBef>
              <a:spcAft>
                <a:spcPts val="1600"/>
              </a:spcAft>
              <a:buNone/>
              <a:defRPr sz="1400">
                <a:solidFill>
                  <a:srgbClr val="F3F3F3"/>
                </a:solidFill>
              </a:defRPr>
            </a:lvl9pPr>
          </a:lstStyle>
          <a:p>
            <a:endParaRPr/>
          </a:p>
        </p:txBody>
      </p:sp>
      <p:sp>
        <p:nvSpPr>
          <p:cNvPr id="81" name="Google Shape;81;p18"/>
          <p:cNvSpPr txBox="1">
            <a:spLocks noGrp="1"/>
          </p:cNvSpPr>
          <p:nvPr>
            <p:ph type="title" idx="6"/>
          </p:nvPr>
        </p:nvSpPr>
        <p:spPr>
          <a:xfrm>
            <a:off x="3607299"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solidFill>
                  <a:srgbClr val="F3F3F3"/>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2" name="Google Shape;82;p18"/>
          <p:cNvSpPr txBox="1">
            <a:spLocks noGrp="1"/>
          </p:cNvSpPr>
          <p:nvPr>
            <p:ph type="subTitle" idx="7"/>
          </p:nvPr>
        </p:nvSpPr>
        <p:spPr>
          <a:xfrm>
            <a:off x="3389350" y="19094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solidFill>
                  <a:srgbClr val="F3F3F3"/>
                </a:solidFill>
              </a:defRPr>
            </a:lvl1pPr>
            <a:lvl2pPr lvl="1" algn="ctr" rtl="0">
              <a:lnSpc>
                <a:spcPct val="100000"/>
              </a:lnSpc>
              <a:spcBef>
                <a:spcPts val="1600"/>
              </a:spcBef>
              <a:spcAft>
                <a:spcPts val="0"/>
              </a:spcAft>
              <a:buNone/>
              <a:defRPr sz="1400">
                <a:solidFill>
                  <a:srgbClr val="F3F3F3"/>
                </a:solidFill>
              </a:defRPr>
            </a:lvl2pPr>
            <a:lvl3pPr lvl="2" algn="ctr" rtl="0">
              <a:lnSpc>
                <a:spcPct val="100000"/>
              </a:lnSpc>
              <a:spcBef>
                <a:spcPts val="1600"/>
              </a:spcBef>
              <a:spcAft>
                <a:spcPts val="0"/>
              </a:spcAft>
              <a:buNone/>
              <a:defRPr sz="1400">
                <a:solidFill>
                  <a:srgbClr val="F3F3F3"/>
                </a:solidFill>
              </a:defRPr>
            </a:lvl3pPr>
            <a:lvl4pPr lvl="3" algn="ctr" rtl="0">
              <a:lnSpc>
                <a:spcPct val="100000"/>
              </a:lnSpc>
              <a:spcBef>
                <a:spcPts val="1600"/>
              </a:spcBef>
              <a:spcAft>
                <a:spcPts val="0"/>
              </a:spcAft>
              <a:buNone/>
              <a:defRPr sz="1400">
                <a:solidFill>
                  <a:srgbClr val="F3F3F3"/>
                </a:solidFill>
              </a:defRPr>
            </a:lvl4pPr>
            <a:lvl5pPr lvl="4" algn="ctr" rtl="0">
              <a:lnSpc>
                <a:spcPct val="100000"/>
              </a:lnSpc>
              <a:spcBef>
                <a:spcPts val="1600"/>
              </a:spcBef>
              <a:spcAft>
                <a:spcPts val="0"/>
              </a:spcAft>
              <a:buNone/>
              <a:defRPr sz="1400">
                <a:solidFill>
                  <a:srgbClr val="F3F3F3"/>
                </a:solidFill>
              </a:defRPr>
            </a:lvl5pPr>
            <a:lvl6pPr lvl="5" algn="ctr" rtl="0">
              <a:lnSpc>
                <a:spcPct val="100000"/>
              </a:lnSpc>
              <a:spcBef>
                <a:spcPts val="1600"/>
              </a:spcBef>
              <a:spcAft>
                <a:spcPts val="0"/>
              </a:spcAft>
              <a:buNone/>
              <a:defRPr sz="1400">
                <a:solidFill>
                  <a:srgbClr val="F3F3F3"/>
                </a:solidFill>
              </a:defRPr>
            </a:lvl6pPr>
            <a:lvl7pPr lvl="6" algn="ctr" rtl="0">
              <a:lnSpc>
                <a:spcPct val="100000"/>
              </a:lnSpc>
              <a:spcBef>
                <a:spcPts val="1600"/>
              </a:spcBef>
              <a:spcAft>
                <a:spcPts val="0"/>
              </a:spcAft>
              <a:buNone/>
              <a:defRPr sz="1400">
                <a:solidFill>
                  <a:srgbClr val="F3F3F3"/>
                </a:solidFill>
              </a:defRPr>
            </a:lvl7pPr>
            <a:lvl8pPr lvl="7" algn="ctr" rtl="0">
              <a:lnSpc>
                <a:spcPct val="100000"/>
              </a:lnSpc>
              <a:spcBef>
                <a:spcPts val="1600"/>
              </a:spcBef>
              <a:spcAft>
                <a:spcPts val="0"/>
              </a:spcAft>
              <a:buNone/>
              <a:defRPr sz="1400">
                <a:solidFill>
                  <a:srgbClr val="F3F3F3"/>
                </a:solidFill>
              </a:defRPr>
            </a:lvl8pPr>
            <a:lvl9pPr lvl="8" algn="ctr" rtl="0">
              <a:lnSpc>
                <a:spcPct val="100000"/>
              </a:lnSpc>
              <a:spcBef>
                <a:spcPts val="1600"/>
              </a:spcBef>
              <a:spcAft>
                <a:spcPts val="1600"/>
              </a:spcAft>
              <a:buNone/>
              <a:defRPr sz="1400">
                <a:solidFill>
                  <a:srgbClr val="F3F3F3"/>
                </a:solidFill>
              </a:defRPr>
            </a:lvl9pPr>
          </a:lstStyle>
          <a:p>
            <a:endParaRPr/>
          </a:p>
        </p:txBody>
      </p:sp>
      <p:sp>
        <p:nvSpPr>
          <p:cNvPr id="83" name="Google Shape;83;p18"/>
          <p:cNvSpPr txBox="1">
            <a:spLocks noGrp="1"/>
          </p:cNvSpPr>
          <p:nvPr>
            <p:ph type="title" idx="8"/>
          </p:nvPr>
        </p:nvSpPr>
        <p:spPr>
          <a:xfrm>
            <a:off x="916225" y="387276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solidFill>
                  <a:srgbClr val="F3F3F3"/>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4" name="Google Shape;84;p18"/>
          <p:cNvSpPr txBox="1">
            <a:spLocks noGrp="1"/>
          </p:cNvSpPr>
          <p:nvPr>
            <p:ph type="subTitle" idx="9"/>
          </p:nvPr>
        </p:nvSpPr>
        <p:spPr>
          <a:xfrm>
            <a:off x="786325" y="3332250"/>
            <a:ext cx="21012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solidFill>
                  <a:srgbClr val="F3F3F3"/>
                </a:solidFill>
              </a:defRPr>
            </a:lvl1pPr>
            <a:lvl2pPr lvl="1" algn="ctr" rtl="0">
              <a:lnSpc>
                <a:spcPct val="100000"/>
              </a:lnSpc>
              <a:spcBef>
                <a:spcPts val="1600"/>
              </a:spcBef>
              <a:spcAft>
                <a:spcPts val="0"/>
              </a:spcAft>
              <a:buNone/>
              <a:defRPr sz="1400">
                <a:solidFill>
                  <a:srgbClr val="F3F3F3"/>
                </a:solidFill>
              </a:defRPr>
            </a:lvl2pPr>
            <a:lvl3pPr lvl="2" algn="ctr" rtl="0">
              <a:lnSpc>
                <a:spcPct val="100000"/>
              </a:lnSpc>
              <a:spcBef>
                <a:spcPts val="1600"/>
              </a:spcBef>
              <a:spcAft>
                <a:spcPts val="0"/>
              </a:spcAft>
              <a:buNone/>
              <a:defRPr sz="1400">
                <a:solidFill>
                  <a:srgbClr val="F3F3F3"/>
                </a:solidFill>
              </a:defRPr>
            </a:lvl3pPr>
            <a:lvl4pPr lvl="3" algn="ctr" rtl="0">
              <a:lnSpc>
                <a:spcPct val="100000"/>
              </a:lnSpc>
              <a:spcBef>
                <a:spcPts val="1600"/>
              </a:spcBef>
              <a:spcAft>
                <a:spcPts val="0"/>
              </a:spcAft>
              <a:buNone/>
              <a:defRPr sz="1400">
                <a:solidFill>
                  <a:srgbClr val="F3F3F3"/>
                </a:solidFill>
              </a:defRPr>
            </a:lvl4pPr>
            <a:lvl5pPr lvl="4" algn="ctr" rtl="0">
              <a:lnSpc>
                <a:spcPct val="100000"/>
              </a:lnSpc>
              <a:spcBef>
                <a:spcPts val="1600"/>
              </a:spcBef>
              <a:spcAft>
                <a:spcPts val="0"/>
              </a:spcAft>
              <a:buNone/>
              <a:defRPr sz="1400">
                <a:solidFill>
                  <a:srgbClr val="F3F3F3"/>
                </a:solidFill>
              </a:defRPr>
            </a:lvl5pPr>
            <a:lvl6pPr lvl="5" algn="ctr" rtl="0">
              <a:lnSpc>
                <a:spcPct val="100000"/>
              </a:lnSpc>
              <a:spcBef>
                <a:spcPts val="1600"/>
              </a:spcBef>
              <a:spcAft>
                <a:spcPts val="0"/>
              </a:spcAft>
              <a:buNone/>
              <a:defRPr sz="1400">
                <a:solidFill>
                  <a:srgbClr val="F3F3F3"/>
                </a:solidFill>
              </a:defRPr>
            </a:lvl6pPr>
            <a:lvl7pPr lvl="6" algn="ctr" rtl="0">
              <a:lnSpc>
                <a:spcPct val="100000"/>
              </a:lnSpc>
              <a:spcBef>
                <a:spcPts val="1600"/>
              </a:spcBef>
              <a:spcAft>
                <a:spcPts val="0"/>
              </a:spcAft>
              <a:buNone/>
              <a:defRPr sz="1400">
                <a:solidFill>
                  <a:srgbClr val="F3F3F3"/>
                </a:solidFill>
              </a:defRPr>
            </a:lvl7pPr>
            <a:lvl8pPr lvl="7" algn="ctr" rtl="0">
              <a:lnSpc>
                <a:spcPct val="100000"/>
              </a:lnSpc>
              <a:spcBef>
                <a:spcPts val="1600"/>
              </a:spcBef>
              <a:spcAft>
                <a:spcPts val="0"/>
              </a:spcAft>
              <a:buNone/>
              <a:defRPr sz="1400">
                <a:solidFill>
                  <a:srgbClr val="F3F3F3"/>
                </a:solidFill>
              </a:defRPr>
            </a:lvl8pPr>
            <a:lvl9pPr lvl="8" algn="ctr" rtl="0">
              <a:lnSpc>
                <a:spcPct val="100000"/>
              </a:lnSpc>
              <a:spcBef>
                <a:spcPts val="1600"/>
              </a:spcBef>
              <a:spcAft>
                <a:spcPts val="1600"/>
              </a:spcAft>
              <a:buNone/>
              <a:defRPr sz="1400">
                <a:solidFill>
                  <a:srgbClr val="F3F3F3"/>
                </a:solidFill>
              </a:defRPr>
            </a:lvl9pPr>
          </a:lstStyle>
          <a:p>
            <a:endParaRPr/>
          </a:p>
        </p:txBody>
      </p:sp>
      <p:sp>
        <p:nvSpPr>
          <p:cNvPr id="85" name="Google Shape;85;p18"/>
          <p:cNvSpPr txBox="1">
            <a:spLocks noGrp="1"/>
          </p:cNvSpPr>
          <p:nvPr>
            <p:ph type="title" idx="13"/>
          </p:nvPr>
        </p:nvSpPr>
        <p:spPr>
          <a:xfrm>
            <a:off x="6495924" y="3872763"/>
            <a:ext cx="14463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solidFill>
                  <a:srgbClr val="F3F3F3"/>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6" name="Google Shape;86;p18"/>
          <p:cNvSpPr txBox="1">
            <a:spLocks noGrp="1"/>
          </p:cNvSpPr>
          <p:nvPr>
            <p:ph type="subTitle" idx="14"/>
          </p:nvPr>
        </p:nvSpPr>
        <p:spPr>
          <a:xfrm>
            <a:off x="6080425" y="33322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solidFill>
                  <a:srgbClr val="F3F3F3"/>
                </a:solidFill>
              </a:defRPr>
            </a:lvl1pPr>
            <a:lvl2pPr lvl="1" algn="ctr" rtl="0">
              <a:lnSpc>
                <a:spcPct val="100000"/>
              </a:lnSpc>
              <a:spcBef>
                <a:spcPts val="1600"/>
              </a:spcBef>
              <a:spcAft>
                <a:spcPts val="0"/>
              </a:spcAft>
              <a:buNone/>
              <a:defRPr sz="1400">
                <a:solidFill>
                  <a:srgbClr val="F3F3F3"/>
                </a:solidFill>
              </a:defRPr>
            </a:lvl2pPr>
            <a:lvl3pPr lvl="2" algn="ctr" rtl="0">
              <a:lnSpc>
                <a:spcPct val="100000"/>
              </a:lnSpc>
              <a:spcBef>
                <a:spcPts val="1600"/>
              </a:spcBef>
              <a:spcAft>
                <a:spcPts val="0"/>
              </a:spcAft>
              <a:buNone/>
              <a:defRPr sz="1400">
                <a:solidFill>
                  <a:srgbClr val="F3F3F3"/>
                </a:solidFill>
              </a:defRPr>
            </a:lvl3pPr>
            <a:lvl4pPr lvl="3" algn="ctr" rtl="0">
              <a:lnSpc>
                <a:spcPct val="100000"/>
              </a:lnSpc>
              <a:spcBef>
                <a:spcPts val="1600"/>
              </a:spcBef>
              <a:spcAft>
                <a:spcPts val="0"/>
              </a:spcAft>
              <a:buNone/>
              <a:defRPr sz="1400">
                <a:solidFill>
                  <a:srgbClr val="F3F3F3"/>
                </a:solidFill>
              </a:defRPr>
            </a:lvl4pPr>
            <a:lvl5pPr lvl="4" algn="ctr" rtl="0">
              <a:lnSpc>
                <a:spcPct val="100000"/>
              </a:lnSpc>
              <a:spcBef>
                <a:spcPts val="1600"/>
              </a:spcBef>
              <a:spcAft>
                <a:spcPts val="0"/>
              </a:spcAft>
              <a:buNone/>
              <a:defRPr sz="1400">
                <a:solidFill>
                  <a:srgbClr val="F3F3F3"/>
                </a:solidFill>
              </a:defRPr>
            </a:lvl5pPr>
            <a:lvl6pPr lvl="5" algn="ctr" rtl="0">
              <a:lnSpc>
                <a:spcPct val="100000"/>
              </a:lnSpc>
              <a:spcBef>
                <a:spcPts val="1600"/>
              </a:spcBef>
              <a:spcAft>
                <a:spcPts val="0"/>
              </a:spcAft>
              <a:buNone/>
              <a:defRPr sz="1400">
                <a:solidFill>
                  <a:srgbClr val="F3F3F3"/>
                </a:solidFill>
              </a:defRPr>
            </a:lvl6pPr>
            <a:lvl7pPr lvl="6" algn="ctr" rtl="0">
              <a:lnSpc>
                <a:spcPct val="100000"/>
              </a:lnSpc>
              <a:spcBef>
                <a:spcPts val="1600"/>
              </a:spcBef>
              <a:spcAft>
                <a:spcPts val="0"/>
              </a:spcAft>
              <a:buNone/>
              <a:defRPr sz="1400">
                <a:solidFill>
                  <a:srgbClr val="F3F3F3"/>
                </a:solidFill>
              </a:defRPr>
            </a:lvl7pPr>
            <a:lvl8pPr lvl="7" algn="ctr" rtl="0">
              <a:lnSpc>
                <a:spcPct val="100000"/>
              </a:lnSpc>
              <a:spcBef>
                <a:spcPts val="1600"/>
              </a:spcBef>
              <a:spcAft>
                <a:spcPts val="0"/>
              </a:spcAft>
              <a:buNone/>
              <a:defRPr sz="1400">
                <a:solidFill>
                  <a:srgbClr val="F3F3F3"/>
                </a:solidFill>
              </a:defRPr>
            </a:lvl8pPr>
            <a:lvl9pPr lvl="8" algn="ctr" rtl="0">
              <a:lnSpc>
                <a:spcPct val="100000"/>
              </a:lnSpc>
              <a:spcBef>
                <a:spcPts val="1600"/>
              </a:spcBef>
              <a:spcAft>
                <a:spcPts val="1600"/>
              </a:spcAft>
              <a:buNone/>
              <a:defRPr sz="1400">
                <a:solidFill>
                  <a:srgbClr val="F3F3F3"/>
                </a:solidFill>
              </a:defRPr>
            </a:lvl9pPr>
          </a:lstStyle>
          <a:p>
            <a:endParaRPr/>
          </a:p>
        </p:txBody>
      </p:sp>
      <p:sp>
        <p:nvSpPr>
          <p:cNvPr id="87" name="Google Shape;87;p18"/>
          <p:cNvSpPr txBox="1">
            <a:spLocks noGrp="1"/>
          </p:cNvSpPr>
          <p:nvPr>
            <p:ph type="title" idx="15"/>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olo título 1">
  <p:cSld name="TITLE_ONLY_1">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8"/>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sz="1400">
                <a:solidFill>
                  <a:srgbClr val="F3F3F3"/>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8" name="Google Shape;28;p8"/>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solidFill>
                  <a:srgbClr val="F3F3F3"/>
                </a:solidFill>
              </a:defRPr>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1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sz="6000">
                <a:solidFill>
                  <a:srgbClr val="F3F3F3"/>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3" name="Google Shape;33;p10"/>
          <p:cNvSpPr txBox="1">
            <a:spLocks noGrp="1"/>
          </p:cNvSpPr>
          <p:nvPr>
            <p:ph type="subTitle" idx="1"/>
          </p:nvPr>
        </p:nvSpPr>
        <p:spPr>
          <a:xfrm>
            <a:off x="4799950" y="1954200"/>
            <a:ext cx="19401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solidFill>
                  <a:srgbClr val="F3F3F3"/>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4" name="Google Shape;34;p10"/>
          <p:cNvSpPr txBox="1">
            <a:spLocks noGrp="1"/>
          </p:cNvSpPr>
          <p:nvPr>
            <p:ph type="title" idx="2" hasCustomPrompt="1"/>
          </p:nvPr>
        </p:nvSpPr>
        <p:spPr>
          <a:xfrm>
            <a:off x="4849170" y="1001125"/>
            <a:ext cx="2026800" cy="18147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4000">
                <a:solidFill>
                  <a:srgbClr val="F3F3F3"/>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1"/>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4500">
                <a:solidFill>
                  <a:srgbClr val="F3F3F3"/>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four columns">
  <p:cSld name="BLANK_1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subTitle" idx="1"/>
          </p:nvPr>
        </p:nvSpPr>
        <p:spPr>
          <a:xfrm>
            <a:off x="1725925"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solidFill>
                  <a:srgbClr val="F3F3F3"/>
                </a:solidFill>
              </a:defRPr>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6" name="Google Shape;56;p15"/>
          <p:cNvSpPr txBox="1">
            <a:spLocks noGrp="1"/>
          </p:cNvSpPr>
          <p:nvPr>
            <p:ph type="subTitle" idx="2"/>
          </p:nvPr>
        </p:nvSpPr>
        <p:spPr>
          <a:xfrm>
            <a:off x="5803499"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solidFill>
                  <a:srgbClr val="F3F3F3"/>
                </a:solidFill>
              </a:defRPr>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7" name="Google Shape;57;p15"/>
          <p:cNvSpPr txBox="1">
            <a:spLocks noGrp="1"/>
          </p:cNvSpPr>
          <p:nvPr>
            <p:ph type="subTitle" idx="3"/>
          </p:nvPr>
        </p:nvSpPr>
        <p:spPr>
          <a:xfrm>
            <a:off x="1725925"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solidFill>
                  <a:srgbClr val="F3F3F3"/>
                </a:solidFill>
              </a:defRPr>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8" name="Google Shape;58;p15"/>
          <p:cNvSpPr txBox="1">
            <a:spLocks noGrp="1"/>
          </p:cNvSpPr>
          <p:nvPr>
            <p:ph type="subTitle" idx="4"/>
          </p:nvPr>
        </p:nvSpPr>
        <p:spPr>
          <a:xfrm>
            <a:off x="5803499"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solidFill>
                  <a:srgbClr val="F3F3F3"/>
                </a:solidFill>
              </a:defRPr>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9" name="Google Shape;59;p1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BLANK_1_1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6"/>
          <p:cNvSpPr txBox="1">
            <a:spLocks noGrp="1"/>
          </p:cNvSpPr>
          <p:nvPr>
            <p:ph type="subTitle" idx="1"/>
          </p:nvPr>
        </p:nvSpPr>
        <p:spPr>
          <a:xfrm>
            <a:off x="969788"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solidFill>
                  <a:srgbClr val="F3F3F3"/>
                </a:solidFill>
              </a:defRPr>
            </a:lvl1pPr>
            <a:lvl2pPr lvl="1" algn="ctr" rtl="0">
              <a:lnSpc>
                <a:spcPct val="100000"/>
              </a:lnSpc>
              <a:spcBef>
                <a:spcPts val="1600"/>
              </a:spcBef>
              <a:spcAft>
                <a:spcPts val="0"/>
              </a:spcAft>
              <a:buNone/>
              <a:defRPr sz="1400">
                <a:solidFill>
                  <a:srgbClr val="F3F3F3"/>
                </a:solidFill>
              </a:defRPr>
            </a:lvl2pPr>
            <a:lvl3pPr lvl="2" algn="ctr" rtl="0">
              <a:lnSpc>
                <a:spcPct val="100000"/>
              </a:lnSpc>
              <a:spcBef>
                <a:spcPts val="1600"/>
              </a:spcBef>
              <a:spcAft>
                <a:spcPts val="0"/>
              </a:spcAft>
              <a:buNone/>
              <a:defRPr sz="1400">
                <a:solidFill>
                  <a:srgbClr val="F3F3F3"/>
                </a:solidFill>
              </a:defRPr>
            </a:lvl3pPr>
            <a:lvl4pPr lvl="3" algn="ctr" rtl="0">
              <a:lnSpc>
                <a:spcPct val="100000"/>
              </a:lnSpc>
              <a:spcBef>
                <a:spcPts val="1600"/>
              </a:spcBef>
              <a:spcAft>
                <a:spcPts val="0"/>
              </a:spcAft>
              <a:buNone/>
              <a:defRPr sz="1400">
                <a:solidFill>
                  <a:srgbClr val="F3F3F3"/>
                </a:solidFill>
              </a:defRPr>
            </a:lvl4pPr>
            <a:lvl5pPr lvl="4" algn="ctr" rtl="0">
              <a:lnSpc>
                <a:spcPct val="100000"/>
              </a:lnSpc>
              <a:spcBef>
                <a:spcPts val="1600"/>
              </a:spcBef>
              <a:spcAft>
                <a:spcPts val="0"/>
              </a:spcAft>
              <a:buNone/>
              <a:defRPr sz="1400">
                <a:solidFill>
                  <a:srgbClr val="F3F3F3"/>
                </a:solidFill>
              </a:defRPr>
            </a:lvl5pPr>
            <a:lvl6pPr lvl="5" algn="ctr" rtl="0">
              <a:lnSpc>
                <a:spcPct val="100000"/>
              </a:lnSpc>
              <a:spcBef>
                <a:spcPts val="1600"/>
              </a:spcBef>
              <a:spcAft>
                <a:spcPts val="0"/>
              </a:spcAft>
              <a:buNone/>
              <a:defRPr sz="1400">
                <a:solidFill>
                  <a:srgbClr val="F3F3F3"/>
                </a:solidFill>
              </a:defRPr>
            </a:lvl6pPr>
            <a:lvl7pPr lvl="6" algn="ctr" rtl="0">
              <a:lnSpc>
                <a:spcPct val="100000"/>
              </a:lnSpc>
              <a:spcBef>
                <a:spcPts val="1600"/>
              </a:spcBef>
              <a:spcAft>
                <a:spcPts val="0"/>
              </a:spcAft>
              <a:buNone/>
              <a:defRPr sz="1400">
                <a:solidFill>
                  <a:srgbClr val="F3F3F3"/>
                </a:solidFill>
              </a:defRPr>
            </a:lvl7pPr>
            <a:lvl8pPr lvl="7" algn="ctr" rtl="0">
              <a:lnSpc>
                <a:spcPct val="100000"/>
              </a:lnSpc>
              <a:spcBef>
                <a:spcPts val="1600"/>
              </a:spcBef>
              <a:spcAft>
                <a:spcPts val="0"/>
              </a:spcAft>
              <a:buNone/>
              <a:defRPr sz="1400">
                <a:solidFill>
                  <a:srgbClr val="F3F3F3"/>
                </a:solidFill>
              </a:defRPr>
            </a:lvl8pPr>
            <a:lvl9pPr lvl="8" algn="ctr" rtl="0">
              <a:lnSpc>
                <a:spcPct val="100000"/>
              </a:lnSpc>
              <a:spcBef>
                <a:spcPts val="1600"/>
              </a:spcBef>
              <a:spcAft>
                <a:spcPts val="1600"/>
              </a:spcAft>
              <a:buNone/>
              <a:defRPr sz="1400">
                <a:solidFill>
                  <a:srgbClr val="F3F3F3"/>
                </a:solidFill>
              </a:defRPr>
            </a:lvl9pPr>
          </a:lstStyle>
          <a:p>
            <a:endParaRPr/>
          </a:p>
        </p:txBody>
      </p:sp>
      <p:sp>
        <p:nvSpPr>
          <p:cNvPr id="62" name="Google Shape;62;p16"/>
          <p:cNvSpPr txBox="1">
            <a:spLocks noGrp="1"/>
          </p:cNvSpPr>
          <p:nvPr>
            <p:ph type="subTitle" idx="2"/>
          </p:nvPr>
        </p:nvSpPr>
        <p:spPr>
          <a:xfrm>
            <a:off x="59611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solidFill>
                  <a:srgbClr val="F3F3F3"/>
                </a:solidFill>
              </a:defRPr>
            </a:lvl1pPr>
            <a:lvl2pPr lvl="1" algn="ctr" rtl="0">
              <a:lnSpc>
                <a:spcPct val="100000"/>
              </a:lnSpc>
              <a:spcBef>
                <a:spcPts val="1600"/>
              </a:spcBef>
              <a:spcAft>
                <a:spcPts val="0"/>
              </a:spcAft>
              <a:buNone/>
              <a:defRPr sz="1400">
                <a:solidFill>
                  <a:srgbClr val="F3F3F3"/>
                </a:solidFill>
              </a:defRPr>
            </a:lvl2pPr>
            <a:lvl3pPr lvl="2" algn="ctr" rtl="0">
              <a:lnSpc>
                <a:spcPct val="100000"/>
              </a:lnSpc>
              <a:spcBef>
                <a:spcPts val="1600"/>
              </a:spcBef>
              <a:spcAft>
                <a:spcPts val="0"/>
              </a:spcAft>
              <a:buNone/>
              <a:defRPr sz="1400">
                <a:solidFill>
                  <a:srgbClr val="F3F3F3"/>
                </a:solidFill>
              </a:defRPr>
            </a:lvl3pPr>
            <a:lvl4pPr lvl="3" algn="ctr" rtl="0">
              <a:lnSpc>
                <a:spcPct val="100000"/>
              </a:lnSpc>
              <a:spcBef>
                <a:spcPts val="1600"/>
              </a:spcBef>
              <a:spcAft>
                <a:spcPts val="0"/>
              </a:spcAft>
              <a:buNone/>
              <a:defRPr sz="1400">
                <a:solidFill>
                  <a:srgbClr val="F3F3F3"/>
                </a:solidFill>
              </a:defRPr>
            </a:lvl4pPr>
            <a:lvl5pPr lvl="4" algn="ctr" rtl="0">
              <a:lnSpc>
                <a:spcPct val="100000"/>
              </a:lnSpc>
              <a:spcBef>
                <a:spcPts val="1600"/>
              </a:spcBef>
              <a:spcAft>
                <a:spcPts val="0"/>
              </a:spcAft>
              <a:buNone/>
              <a:defRPr sz="1400">
                <a:solidFill>
                  <a:srgbClr val="F3F3F3"/>
                </a:solidFill>
              </a:defRPr>
            </a:lvl5pPr>
            <a:lvl6pPr lvl="5" algn="ctr" rtl="0">
              <a:lnSpc>
                <a:spcPct val="100000"/>
              </a:lnSpc>
              <a:spcBef>
                <a:spcPts val="1600"/>
              </a:spcBef>
              <a:spcAft>
                <a:spcPts val="0"/>
              </a:spcAft>
              <a:buNone/>
              <a:defRPr sz="1400">
                <a:solidFill>
                  <a:srgbClr val="F3F3F3"/>
                </a:solidFill>
              </a:defRPr>
            </a:lvl6pPr>
            <a:lvl7pPr lvl="6" algn="ctr" rtl="0">
              <a:lnSpc>
                <a:spcPct val="100000"/>
              </a:lnSpc>
              <a:spcBef>
                <a:spcPts val="1600"/>
              </a:spcBef>
              <a:spcAft>
                <a:spcPts val="0"/>
              </a:spcAft>
              <a:buNone/>
              <a:defRPr sz="1400">
                <a:solidFill>
                  <a:srgbClr val="F3F3F3"/>
                </a:solidFill>
              </a:defRPr>
            </a:lvl7pPr>
            <a:lvl8pPr lvl="7" algn="ctr" rtl="0">
              <a:lnSpc>
                <a:spcPct val="100000"/>
              </a:lnSpc>
              <a:spcBef>
                <a:spcPts val="1600"/>
              </a:spcBef>
              <a:spcAft>
                <a:spcPts val="0"/>
              </a:spcAft>
              <a:buNone/>
              <a:defRPr sz="1400">
                <a:solidFill>
                  <a:srgbClr val="F3F3F3"/>
                </a:solidFill>
              </a:defRPr>
            </a:lvl8pPr>
            <a:lvl9pPr lvl="8" algn="ctr" rtl="0">
              <a:lnSpc>
                <a:spcPct val="100000"/>
              </a:lnSpc>
              <a:spcBef>
                <a:spcPts val="1600"/>
              </a:spcBef>
              <a:spcAft>
                <a:spcPts val="1600"/>
              </a:spcAft>
              <a:buNone/>
              <a:defRPr sz="1400">
                <a:solidFill>
                  <a:srgbClr val="F3F3F3"/>
                </a:solidFill>
              </a:defRPr>
            </a:lvl9pPr>
          </a:lstStyle>
          <a:p>
            <a:endParaRPr/>
          </a:p>
        </p:txBody>
      </p:sp>
      <p:sp>
        <p:nvSpPr>
          <p:cNvPr id="63" name="Google Shape;63;p16"/>
          <p:cNvSpPr txBox="1">
            <a:spLocks noGrp="1"/>
          </p:cNvSpPr>
          <p:nvPr>
            <p:ph type="subTitle" idx="3"/>
          </p:nvPr>
        </p:nvSpPr>
        <p:spPr>
          <a:xfrm>
            <a:off x="34650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solidFill>
                  <a:srgbClr val="F3F3F3"/>
                </a:solidFill>
              </a:defRPr>
            </a:lvl1pPr>
            <a:lvl2pPr lvl="1" algn="ctr" rtl="0">
              <a:lnSpc>
                <a:spcPct val="100000"/>
              </a:lnSpc>
              <a:spcBef>
                <a:spcPts val="1600"/>
              </a:spcBef>
              <a:spcAft>
                <a:spcPts val="0"/>
              </a:spcAft>
              <a:buNone/>
              <a:defRPr sz="1400">
                <a:solidFill>
                  <a:srgbClr val="F3F3F3"/>
                </a:solidFill>
              </a:defRPr>
            </a:lvl2pPr>
            <a:lvl3pPr lvl="2" algn="ctr" rtl="0">
              <a:lnSpc>
                <a:spcPct val="100000"/>
              </a:lnSpc>
              <a:spcBef>
                <a:spcPts val="1600"/>
              </a:spcBef>
              <a:spcAft>
                <a:spcPts val="0"/>
              </a:spcAft>
              <a:buNone/>
              <a:defRPr sz="1400">
                <a:solidFill>
                  <a:srgbClr val="F3F3F3"/>
                </a:solidFill>
              </a:defRPr>
            </a:lvl3pPr>
            <a:lvl4pPr lvl="3" algn="ctr" rtl="0">
              <a:lnSpc>
                <a:spcPct val="100000"/>
              </a:lnSpc>
              <a:spcBef>
                <a:spcPts val="1600"/>
              </a:spcBef>
              <a:spcAft>
                <a:spcPts val="0"/>
              </a:spcAft>
              <a:buNone/>
              <a:defRPr sz="1400">
                <a:solidFill>
                  <a:srgbClr val="F3F3F3"/>
                </a:solidFill>
              </a:defRPr>
            </a:lvl4pPr>
            <a:lvl5pPr lvl="4" algn="ctr" rtl="0">
              <a:lnSpc>
                <a:spcPct val="100000"/>
              </a:lnSpc>
              <a:spcBef>
                <a:spcPts val="1600"/>
              </a:spcBef>
              <a:spcAft>
                <a:spcPts val="0"/>
              </a:spcAft>
              <a:buNone/>
              <a:defRPr sz="1400">
                <a:solidFill>
                  <a:srgbClr val="F3F3F3"/>
                </a:solidFill>
              </a:defRPr>
            </a:lvl5pPr>
            <a:lvl6pPr lvl="5" algn="ctr" rtl="0">
              <a:lnSpc>
                <a:spcPct val="100000"/>
              </a:lnSpc>
              <a:spcBef>
                <a:spcPts val="1600"/>
              </a:spcBef>
              <a:spcAft>
                <a:spcPts val="0"/>
              </a:spcAft>
              <a:buNone/>
              <a:defRPr sz="1400">
                <a:solidFill>
                  <a:srgbClr val="F3F3F3"/>
                </a:solidFill>
              </a:defRPr>
            </a:lvl6pPr>
            <a:lvl7pPr lvl="6" algn="ctr" rtl="0">
              <a:lnSpc>
                <a:spcPct val="100000"/>
              </a:lnSpc>
              <a:spcBef>
                <a:spcPts val="1600"/>
              </a:spcBef>
              <a:spcAft>
                <a:spcPts val="0"/>
              </a:spcAft>
              <a:buNone/>
              <a:defRPr sz="1400">
                <a:solidFill>
                  <a:srgbClr val="F3F3F3"/>
                </a:solidFill>
              </a:defRPr>
            </a:lvl7pPr>
            <a:lvl8pPr lvl="7" algn="ctr" rtl="0">
              <a:lnSpc>
                <a:spcPct val="100000"/>
              </a:lnSpc>
              <a:spcBef>
                <a:spcPts val="1600"/>
              </a:spcBef>
              <a:spcAft>
                <a:spcPts val="0"/>
              </a:spcAft>
              <a:buNone/>
              <a:defRPr sz="1400">
                <a:solidFill>
                  <a:srgbClr val="F3F3F3"/>
                </a:solidFill>
              </a:defRPr>
            </a:lvl8pPr>
            <a:lvl9pPr lvl="8" algn="ctr" rtl="0">
              <a:lnSpc>
                <a:spcPct val="100000"/>
              </a:lnSpc>
              <a:spcBef>
                <a:spcPts val="1600"/>
              </a:spcBef>
              <a:spcAft>
                <a:spcPts val="1600"/>
              </a:spcAft>
              <a:buNone/>
              <a:defRPr sz="1400">
                <a:solidFill>
                  <a:srgbClr val="F3F3F3"/>
                </a:solidFill>
              </a:defRPr>
            </a:lvl9pPr>
          </a:lstStyle>
          <a:p>
            <a:endParaRPr/>
          </a:p>
        </p:txBody>
      </p:sp>
      <p:sp>
        <p:nvSpPr>
          <p:cNvPr id="64" name="Google Shape;64;p16"/>
          <p:cNvSpPr txBox="1">
            <a:spLocks noGrp="1"/>
          </p:cNvSpPr>
          <p:nvPr>
            <p:ph type="title"/>
          </p:nvPr>
        </p:nvSpPr>
        <p:spPr>
          <a:xfrm>
            <a:off x="960113"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solidFill>
                  <a:srgbClr val="F3F3F3"/>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5" name="Google Shape;65;p16"/>
          <p:cNvSpPr txBox="1">
            <a:spLocks noGrp="1"/>
          </p:cNvSpPr>
          <p:nvPr>
            <p:ph type="title" idx="4"/>
          </p:nvPr>
        </p:nvSpPr>
        <p:spPr>
          <a:xfrm>
            <a:off x="6628688"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solidFill>
                  <a:srgbClr val="F3F3F3"/>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6" name="Google Shape;66;p16"/>
          <p:cNvSpPr txBox="1">
            <a:spLocks noGrp="1"/>
          </p:cNvSpPr>
          <p:nvPr>
            <p:ph type="title" idx="5"/>
          </p:nvPr>
        </p:nvSpPr>
        <p:spPr>
          <a:xfrm>
            <a:off x="3805336"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solidFill>
                  <a:srgbClr val="F3F3F3"/>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7" name="Google Shape;67;p16"/>
          <p:cNvSpPr txBox="1">
            <a:spLocks noGrp="1"/>
          </p:cNvSpPr>
          <p:nvPr>
            <p:ph type="title" idx="6"/>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Numbers and text">
  <p:cSld name="BLANK_1_1_1_1_1">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17"/>
          <p:cNvSpPr txBox="1">
            <a:spLocks noGrp="1"/>
          </p:cNvSpPr>
          <p:nvPr>
            <p:ph type="subTitle" idx="1"/>
          </p:nvPr>
        </p:nvSpPr>
        <p:spPr>
          <a:xfrm>
            <a:off x="6006000" y="2320225"/>
            <a:ext cx="2006100" cy="39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a:endParaRPr/>
          </a:p>
        </p:txBody>
      </p:sp>
      <p:sp>
        <p:nvSpPr>
          <p:cNvPr id="70" name="Google Shape;70;p17"/>
          <p:cNvSpPr txBox="1">
            <a:spLocks noGrp="1"/>
          </p:cNvSpPr>
          <p:nvPr>
            <p:ph type="subTitle" idx="2"/>
          </p:nvPr>
        </p:nvSpPr>
        <p:spPr>
          <a:xfrm>
            <a:off x="6006000" y="3478616"/>
            <a:ext cx="2006100" cy="39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a:endParaRPr/>
          </a:p>
        </p:txBody>
      </p:sp>
      <p:sp>
        <p:nvSpPr>
          <p:cNvPr id="71" name="Google Shape;71;p17"/>
          <p:cNvSpPr txBox="1">
            <a:spLocks noGrp="1"/>
          </p:cNvSpPr>
          <p:nvPr>
            <p:ph type="title" hasCustomPrompt="1"/>
          </p:nvPr>
        </p:nvSpPr>
        <p:spPr>
          <a:xfrm>
            <a:off x="6006000" y="1954025"/>
            <a:ext cx="1235400" cy="479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2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2" name="Google Shape;72;p17"/>
          <p:cNvSpPr txBox="1">
            <a:spLocks noGrp="1"/>
          </p:cNvSpPr>
          <p:nvPr>
            <p:ph type="title" idx="3" hasCustomPrompt="1"/>
          </p:nvPr>
        </p:nvSpPr>
        <p:spPr>
          <a:xfrm>
            <a:off x="6006000" y="3100474"/>
            <a:ext cx="1235400" cy="479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2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3" name="Google Shape;73;p17"/>
          <p:cNvSpPr txBox="1">
            <a:spLocks noGrp="1"/>
          </p:cNvSpPr>
          <p:nvPr>
            <p:ph type="title" idx="4"/>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C343D"/>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1pPr>
            <a:lvl2pPr lvl="1">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2pPr>
            <a:lvl3pPr lvl="2">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3pPr>
            <a:lvl4pPr lvl="3">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4pPr>
            <a:lvl5pPr lvl="4">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5pPr>
            <a:lvl6pPr lvl="5">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6pPr>
            <a:lvl7pPr lvl="6">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7pPr>
            <a:lvl8pPr lvl="7">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8pPr>
            <a:lvl9pPr lvl="8">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1pPr>
            <a:lvl2pPr marL="914400" lvl="1"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2pPr>
            <a:lvl3pPr marL="1371600" lvl="2"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3pPr>
            <a:lvl4pPr marL="1828800" lvl="3"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4pPr>
            <a:lvl5pPr marL="2286000" lvl="4"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5pPr>
            <a:lvl6pPr marL="2743200" lvl="5"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6pPr>
            <a:lvl7pPr marL="3200400" lvl="6"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7pPr>
            <a:lvl8pPr marL="3657600" lvl="7"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8pPr>
            <a:lvl9pPr marL="4114800" lvl="8" indent="-304800">
              <a:lnSpc>
                <a:spcPct val="115000"/>
              </a:lnSpc>
              <a:spcBef>
                <a:spcPts val="1600"/>
              </a:spcBef>
              <a:spcAft>
                <a:spcPts val="160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52" r:id="rId1"/>
    <p:sldLayoutId id="2147483653" r:id="rId2"/>
    <p:sldLayoutId id="2147483654" r:id="rId3"/>
    <p:sldLayoutId id="2147483656" r:id="rId4"/>
    <p:sldLayoutId id="2147483657" r:id="rId5"/>
    <p:sldLayoutId id="2147483659" r:id="rId6"/>
    <p:sldLayoutId id="2147483661" r:id="rId7"/>
    <p:sldLayoutId id="2147483662" r:id="rId8"/>
    <p:sldLayoutId id="2147483663" r:id="rId9"/>
    <p:sldLayoutId id="2147483664" r:id="rId10"/>
    <p:sldLayoutId id="2147483666" r:id="rId11"/>
    <p:sldLayoutId id="214748366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10.emf"/></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2.png"/><Relationship Id="rId5" Type="http://schemas.openxmlformats.org/officeDocument/2006/relationships/image" Target="../media/image2.jp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5.xml"/><Relationship Id="rId1" Type="http://schemas.openxmlformats.org/officeDocument/2006/relationships/slideLayout" Target="../slideLayouts/slideLayout10.xml"/><Relationship Id="rId4" Type="http://schemas.openxmlformats.org/officeDocument/2006/relationships/image" Target="../media/image13.jpg"/></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chart" Target="../charts/char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www.arduino.cc/referenc" TargetMode="External"/><Relationship Id="rId2" Type="http://schemas.openxmlformats.org/officeDocument/2006/relationships/notesSlide" Target="../notesSlides/notesSlide18.xml"/><Relationship Id="rId1" Type="http://schemas.openxmlformats.org/officeDocument/2006/relationships/slideLayout" Target="../slideLayouts/slideLayout9.xml"/><Relationship Id="rId5" Type="http://schemas.openxmlformats.org/officeDocument/2006/relationships/hyperlink" Target="https://www.electronics-tutorials.ws/" TargetMode="External"/><Relationship Id="rId4" Type="http://schemas.openxmlformats.org/officeDocument/2006/relationships/hyperlink" Target="https://www.labcenter.com/"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pic>
        <p:nvPicPr>
          <p:cNvPr id="36" name="صورة 35">
            <a:extLst>
              <a:ext uri="{FF2B5EF4-FFF2-40B4-BE49-F238E27FC236}">
                <a16:creationId xmlns:a16="http://schemas.microsoft.com/office/drawing/2014/main" id="{41B73B02-D078-4218-B3AE-F19CBED4E850}"/>
              </a:ext>
            </a:extLst>
          </p:cNvPr>
          <p:cNvPicPr>
            <a:picLocks noChangeAspect="1"/>
          </p:cNvPicPr>
          <p:nvPr/>
        </p:nvPicPr>
        <p:blipFill>
          <a:blip r:embed="rId3"/>
          <a:stretch>
            <a:fillRect/>
          </a:stretch>
        </p:blipFill>
        <p:spPr>
          <a:xfrm>
            <a:off x="1110" y="0"/>
            <a:ext cx="9141779" cy="5143500"/>
          </a:xfrm>
          <a:prstGeom prst="rect">
            <a:avLst/>
          </a:prstGeom>
        </p:spPr>
      </p:pic>
    </p:spTree>
    <p:extLst>
      <p:ext uri="{BB962C8B-B14F-4D97-AF65-F5344CB8AC3E}">
        <p14:creationId xmlns:p14="http://schemas.microsoft.com/office/powerpoint/2010/main" val="17618769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pic>
        <p:nvPicPr>
          <p:cNvPr id="3" name="صورة 2">
            <a:extLst>
              <a:ext uri="{FF2B5EF4-FFF2-40B4-BE49-F238E27FC236}">
                <a16:creationId xmlns:a16="http://schemas.microsoft.com/office/drawing/2014/main" id="{08075829-A208-4C8D-A8AC-92910505A947}"/>
              </a:ext>
            </a:extLst>
          </p:cNvPr>
          <p:cNvPicPr>
            <a:picLocks noChangeAspect="1"/>
          </p:cNvPicPr>
          <p:nvPr/>
        </p:nvPicPr>
        <p:blipFill>
          <a:blip r:embed="rId3"/>
          <a:stretch>
            <a:fillRect/>
          </a:stretch>
        </p:blipFill>
        <p:spPr>
          <a:xfrm>
            <a:off x="82589" y="158660"/>
            <a:ext cx="4987935" cy="4578571"/>
          </a:xfrm>
          <a:prstGeom prst="rect">
            <a:avLst/>
          </a:prstGeom>
        </p:spPr>
      </p:pic>
      <p:pic>
        <p:nvPicPr>
          <p:cNvPr id="11" name="صورة 10">
            <a:extLst>
              <a:ext uri="{FF2B5EF4-FFF2-40B4-BE49-F238E27FC236}">
                <a16:creationId xmlns:a16="http://schemas.microsoft.com/office/drawing/2014/main" id="{67D99D1F-06B2-44EC-A498-B1675E51936C}"/>
              </a:ext>
            </a:extLst>
          </p:cNvPr>
          <p:cNvPicPr>
            <a:picLocks noChangeAspect="1"/>
          </p:cNvPicPr>
          <p:nvPr/>
        </p:nvPicPr>
        <p:blipFill>
          <a:blip r:embed="rId4"/>
          <a:stretch>
            <a:fillRect/>
          </a:stretch>
        </p:blipFill>
        <p:spPr>
          <a:xfrm>
            <a:off x="4950787" y="72736"/>
            <a:ext cx="3993708" cy="4912104"/>
          </a:xfrm>
          <a:prstGeom prst="rect">
            <a:avLst/>
          </a:prstGeom>
        </p:spPr>
      </p:pic>
    </p:spTree>
    <p:extLst>
      <p:ext uri="{BB962C8B-B14F-4D97-AF65-F5344CB8AC3E}">
        <p14:creationId xmlns:p14="http://schemas.microsoft.com/office/powerpoint/2010/main" val="16428609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1"/>
        <p:cNvGrpSpPr/>
        <p:nvPr/>
      </p:nvGrpSpPr>
      <p:grpSpPr>
        <a:xfrm>
          <a:off x="0" y="0"/>
          <a:ext cx="0" cy="0"/>
          <a:chOff x="0" y="0"/>
          <a:chExt cx="0" cy="0"/>
        </a:xfrm>
      </p:grpSpPr>
      <p:cxnSp>
        <p:nvCxnSpPr>
          <p:cNvPr id="258" name="Google Shape;258;p31"/>
          <p:cNvCxnSpPr/>
          <p:nvPr/>
        </p:nvCxnSpPr>
        <p:spPr>
          <a:xfrm>
            <a:off x="1954429" y="1881875"/>
            <a:ext cx="0" cy="726300"/>
          </a:xfrm>
          <a:prstGeom prst="straightConnector1">
            <a:avLst/>
          </a:prstGeom>
          <a:noFill/>
          <a:ln w="19050" cap="flat" cmpd="sng">
            <a:solidFill>
              <a:schemeClr val="accent3"/>
            </a:solidFill>
            <a:prstDash val="solid"/>
            <a:round/>
            <a:headEnd type="oval" w="med" len="med"/>
            <a:tailEnd type="oval" w="med" len="med"/>
          </a:ln>
        </p:spPr>
      </p:cxnSp>
      <p:cxnSp>
        <p:nvCxnSpPr>
          <p:cNvPr id="259" name="Google Shape;259;p31"/>
          <p:cNvCxnSpPr/>
          <p:nvPr/>
        </p:nvCxnSpPr>
        <p:spPr>
          <a:xfrm>
            <a:off x="6077771" y="1881875"/>
            <a:ext cx="0" cy="726300"/>
          </a:xfrm>
          <a:prstGeom prst="straightConnector1">
            <a:avLst/>
          </a:prstGeom>
          <a:noFill/>
          <a:ln w="19050" cap="flat" cmpd="sng">
            <a:solidFill>
              <a:schemeClr val="accent3"/>
            </a:solidFill>
            <a:prstDash val="solid"/>
            <a:round/>
            <a:headEnd type="oval" w="med" len="med"/>
            <a:tailEnd type="oval" w="med" len="med"/>
          </a:ln>
        </p:spPr>
      </p:cxnSp>
      <p:cxnSp>
        <p:nvCxnSpPr>
          <p:cNvPr id="353" name="Google Shape;353;p31"/>
          <p:cNvCxnSpPr/>
          <p:nvPr/>
        </p:nvCxnSpPr>
        <p:spPr>
          <a:xfrm>
            <a:off x="1954429" y="3479000"/>
            <a:ext cx="0" cy="726300"/>
          </a:xfrm>
          <a:prstGeom prst="straightConnector1">
            <a:avLst/>
          </a:prstGeom>
          <a:noFill/>
          <a:ln w="19050" cap="flat" cmpd="sng">
            <a:solidFill>
              <a:schemeClr val="accent3"/>
            </a:solidFill>
            <a:prstDash val="solid"/>
            <a:round/>
            <a:headEnd type="oval" w="med" len="med"/>
            <a:tailEnd type="oval" w="med" len="med"/>
          </a:ln>
        </p:spPr>
      </p:cxnSp>
      <p:sp>
        <p:nvSpPr>
          <p:cNvPr id="3" name="عنوان فرعي 2">
            <a:extLst>
              <a:ext uri="{FF2B5EF4-FFF2-40B4-BE49-F238E27FC236}">
                <a16:creationId xmlns:a16="http://schemas.microsoft.com/office/drawing/2014/main" id="{56764C55-A4B8-4B03-A5F8-6C13D77AC912}"/>
              </a:ext>
            </a:extLst>
          </p:cNvPr>
          <p:cNvSpPr>
            <a:spLocks noGrp="1"/>
          </p:cNvSpPr>
          <p:nvPr>
            <p:ph type="subTitle" idx="1"/>
          </p:nvPr>
        </p:nvSpPr>
        <p:spPr>
          <a:xfrm>
            <a:off x="1966054" y="1894325"/>
            <a:ext cx="2208600" cy="701400"/>
          </a:xfrm>
        </p:spPr>
        <p:txBody>
          <a:bodyPr/>
          <a:lstStyle/>
          <a:p>
            <a:r>
              <a:rPr lang="en-US" sz="2000" dirty="0">
                <a:latin typeface="Rajdhani" panose="02000000000000000000" pitchFamily="2" charset="0"/>
                <a:cs typeface="Rajdhani" panose="02000000000000000000" pitchFamily="2" charset="0"/>
              </a:rPr>
              <a:t>Windows 10 64bit </a:t>
            </a:r>
          </a:p>
        </p:txBody>
      </p:sp>
      <p:sp>
        <p:nvSpPr>
          <p:cNvPr id="5" name="عنوان فرعي 4">
            <a:extLst>
              <a:ext uri="{FF2B5EF4-FFF2-40B4-BE49-F238E27FC236}">
                <a16:creationId xmlns:a16="http://schemas.microsoft.com/office/drawing/2014/main" id="{D23DD813-0F93-4EB5-9365-831F6E686536}"/>
              </a:ext>
            </a:extLst>
          </p:cNvPr>
          <p:cNvSpPr>
            <a:spLocks noGrp="1"/>
          </p:cNvSpPr>
          <p:nvPr>
            <p:ph type="subTitle" idx="3"/>
          </p:nvPr>
        </p:nvSpPr>
        <p:spPr>
          <a:xfrm>
            <a:off x="1966054" y="3491450"/>
            <a:ext cx="3012772" cy="701400"/>
          </a:xfrm>
        </p:spPr>
        <p:txBody>
          <a:bodyPr/>
          <a:lstStyle/>
          <a:p>
            <a:r>
              <a:rPr lang="en-US" sz="2000" dirty="0">
                <a:latin typeface="Rajdhani" panose="02000000000000000000" pitchFamily="2" charset="0"/>
                <a:cs typeface="Rajdhani" panose="02000000000000000000" pitchFamily="2" charset="0"/>
              </a:rPr>
              <a:t>Proteus 8.5 professional</a:t>
            </a:r>
          </a:p>
        </p:txBody>
      </p:sp>
      <p:sp>
        <p:nvSpPr>
          <p:cNvPr id="7" name="عنوان فرعي 6">
            <a:extLst>
              <a:ext uri="{FF2B5EF4-FFF2-40B4-BE49-F238E27FC236}">
                <a16:creationId xmlns:a16="http://schemas.microsoft.com/office/drawing/2014/main" id="{9F3040E3-BC30-412A-B5A4-9BFE55C41F02}"/>
              </a:ext>
            </a:extLst>
          </p:cNvPr>
          <p:cNvSpPr>
            <a:spLocks noGrp="1"/>
          </p:cNvSpPr>
          <p:nvPr>
            <p:ph type="subTitle" idx="2"/>
          </p:nvPr>
        </p:nvSpPr>
        <p:spPr>
          <a:xfrm>
            <a:off x="6134795" y="1894325"/>
            <a:ext cx="2208600" cy="701400"/>
          </a:xfrm>
        </p:spPr>
        <p:txBody>
          <a:bodyPr/>
          <a:lstStyle/>
          <a:p>
            <a:r>
              <a:rPr lang="en-US" sz="2000" dirty="0">
                <a:latin typeface="Rajdhani" panose="02000000000000000000" pitchFamily="2" charset="0"/>
                <a:cs typeface="Rajdhani" panose="02000000000000000000" pitchFamily="2" charset="0"/>
              </a:rPr>
              <a:t>Arduino  IDE 1.8.10</a:t>
            </a:r>
          </a:p>
        </p:txBody>
      </p:sp>
      <p:sp>
        <p:nvSpPr>
          <p:cNvPr id="402" name="Google Shape;160;p29">
            <a:extLst>
              <a:ext uri="{FF2B5EF4-FFF2-40B4-BE49-F238E27FC236}">
                <a16:creationId xmlns:a16="http://schemas.microsoft.com/office/drawing/2014/main" id="{2535055D-E180-4C8F-B78C-53AC3BD7831F}"/>
              </a:ext>
            </a:extLst>
          </p:cNvPr>
          <p:cNvSpPr txBox="1">
            <a:spLocks/>
          </p:cNvSpPr>
          <p:nvPr/>
        </p:nvSpPr>
        <p:spPr>
          <a:xfrm>
            <a:off x="1093494" y="337947"/>
            <a:ext cx="6300307" cy="572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rtl="1"/>
            <a:r>
              <a:rPr lang="ar-SY" sz="4500" dirty="0">
                <a:solidFill>
                  <a:srgbClr val="F3F3F3"/>
                </a:solidFill>
                <a:latin typeface="Hacen Tunisia" panose="02000500000000000000" pitchFamily="2" charset="-78"/>
                <a:cs typeface="Hacen Tunisia" panose="02000500000000000000" pitchFamily="2" charset="-78"/>
              </a:rPr>
              <a:t>منصة المحاكاة المستخدمة</a:t>
            </a:r>
          </a:p>
        </p:txBody>
      </p:sp>
      <p:cxnSp>
        <p:nvCxnSpPr>
          <p:cNvPr id="403" name="Google Shape;137;p27">
            <a:extLst>
              <a:ext uri="{FF2B5EF4-FFF2-40B4-BE49-F238E27FC236}">
                <a16:creationId xmlns:a16="http://schemas.microsoft.com/office/drawing/2014/main" id="{5D4A7B5C-FB69-4798-8F22-0FBF8E09ABC2}"/>
              </a:ext>
            </a:extLst>
          </p:cNvPr>
          <p:cNvCxnSpPr>
            <a:cxnSpLocks/>
          </p:cNvCxnSpPr>
          <p:nvPr/>
        </p:nvCxnSpPr>
        <p:spPr>
          <a:xfrm flipH="1">
            <a:off x="2352502" y="1092264"/>
            <a:ext cx="3782293" cy="0"/>
          </a:xfrm>
          <a:prstGeom prst="straightConnector1">
            <a:avLst/>
          </a:prstGeom>
          <a:noFill/>
          <a:ln w="19050" cap="flat" cmpd="sng">
            <a:solidFill>
              <a:srgbClr val="F3F3F3"/>
            </a:solidFill>
            <a:prstDash val="solid"/>
            <a:round/>
            <a:headEnd type="oval" w="med" len="med"/>
            <a:tailEnd type="oval" w="med" len="med"/>
          </a:ln>
        </p:spPr>
      </p:cxnSp>
      <p:pic>
        <p:nvPicPr>
          <p:cNvPr id="17" name="صورة 16">
            <a:extLst>
              <a:ext uri="{FF2B5EF4-FFF2-40B4-BE49-F238E27FC236}">
                <a16:creationId xmlns:a16="http://schemas.microsoft.com/office/drawing/2014/main" id="{92980E0E-2569-4A15-8C08-4294FFB5E8BC}"/>
              </a:ext>
            </a:extLst>
          </p:cNvPr>
          <p:cNvPicPr>
            <a:picLocks noChangeAspect="1"/>
          </p:cNvPicPr>
          <p:nvPr/>
        </p:nvPicPr>
        <p:blipFill>
          <a:blip r:embed="rId4"/>
          <a:stretch>
            <a:fillRect/>
          </a:stretch>
        </p:blipFill>
        <p:spPr>
          <a:xfrm>
            <a:off x="1089046" y="1917078"/>
            <a:ext cx="648219" cy="596444"/>
          </a:xfrm>
          <a:prstGeom prst="rect">
            <a:avLst/>
          </a:prstGeom>
        </p:spPr>
      </p:pic>
      <p:pic>
        <p:nvPicPr>
          <p:cNvPr id="405" name="صورة 404">
            <a:extLst>
              <a:ext uri="{FF2B5EF4-FFF2-40B4-BE49-F238E27FC236}">
                <a16:creationId xmlns:a16="http://schemas.microsoft.com/office/drawing/2014/main" id="{26275D8F-4DF7-4FBD-922E-133F9CEB7359}"/>
              </a:ext>
            </a:extLst>
          </p:cNvPr>
          <p:cNvPicPr>
            <a:picLocks noChangeAspect="1"/>
          </p:cNvPicPr>
          <p:nvPr/>
        </p:nvPicPr>
        <p:blipFill>
          <a:blip r:embed="rId5"/>
          <a:stretch>
            <a:fillRect/>
          </a:stretch>
        </p:blipFill>
        <p:spPr>
          <a:xfrm>
            <a:off x="5035849" y="1961816"/>
            <a:ext cx="808629" cy="551707"/>
          </a:xfrm>
          <a:prstGeom prst="rect">
            <a:avLst/>
          </a:prstGeom>
        </p:spPr>
      </p:pic>
      <p:pic>
        <p:nvPicPr>
          <p:cNvPr id="19" name="صورة 18">
            <a:extLst>
              <a:ext uri="{FF2B5EF4-FFF2-40B4-BE49-F238E27FC236}">
                <a16:creationId xmlns:a16="http://schemas.microsoft.com/office/drawing/2014/main" id="{68C75E03-F1A9-4A5F-A552-EE4994EE6F65}"/>
              </a:ext>
            </a:extLst>
          </p:cNvPr>
          <p:cNvPicPr>
            <a:picLocks noChangeAspect="1"/>
          </p:cNvPicPr>
          <p:nvPr/>
        </p:nvPicPr>
        <p:blipFill>
          <a:blip r:embed="rId6"/>
          <a:stretch>
            <a:fillRect/>
          </a:stretch>
        </p:blipFill>
        <p:spPr>
          <a:xfrm>
            <a:off x="934697" y="3543928"/>
            <a:ext cx="802568" cy="59644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5"/>
        <p:cNvGrpSpPr/>
        <p:nvPr/>
      </p:nvGrpSpPr>
      <p:grpSpPr>
        <a:xfrm>
          <a:off x="0" y="0"/>
          <a:ext cx="0" cy="0"/>
          <a:chOff x="0" y="0"/>
          <a:chExt cx="0" cy="0"/>
        </a:xfrm>
      </p:grpSpPr>
      <p:sp>
        <p:nvSpPr>
          <p:cNvPr id="240" name="Google Shape;186;p31">
            <a:extLst>
              <a:ext uri="{FF2B5EF4-FFF2-40B4-BE49-F238E27FC236}">
                <a16:creationId xmlns:a16="http://schemas.microsoft.com/office/drawing/2014/main" id="{575E9BBC-D112-4471-9F21-C4D816D7CB39}"/>
              </a:ext>
            </a:extLst>
          </p:cNvPr>
          <p:cNvSpPr txBox="1">
            <a:spLocks noGrp="1"/>
          </p:cNvSpPr>
          <p:nvPr/>
        </p:nvSpPr>
        <p:spPr>
          <a:xfrm>
            <a:off x="5552291" y="204926"/>
            <a:ext cx="2894051"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1pPr>
            <a:lvl2pPr marR="0" lvl="1"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2pPr>
            <a:lvl3pPr marR="0" lvl="2"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3pPr>
            <a:lvl4pPr marR="0" lvl="3"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4pPr>
            <a:lvl5pPr marR="0" lvl="4"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5pPr>
            <a:lvl6pPr marR="0" lvl="5"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6pPr>
            <a:lvl7pPr marR="0" lvl="6"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7pPr>
            <a:lvl8pPr marR="0" lvl="7"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8pPr>
            <a:lvl9pPr marR="0" lvl="8"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9pPr>
          </a:lstStyle>
          <a:p>
            <a:pPr marL="0" lvl="0" indent="0" algn="ctr" rtl="1">
              <a:spcBef>
                <a:spcPts val="0"/>
              </a:spcBef>
              <a:spcAft>
                <a:spcPts val="0"/>
              </a:spcAft>
              <a:buNone/>
            </a:pPr>
            <a:r>
              <a:rPr lang="ar-SY" sz="4500" b="0" dirty="0">
                <a:latin typeface="Hacen Tunisia" panose="02000500000000000000" pitchFamily="2" charset="-78"/>
                <a:cs typeface="Hacen Tunisia" panose="02000500000000000000" pitchFamily="2" charset="-78"/>
              </a:rPr>
              <a:t>الفرضيات</a:t>
            </a:r>
            <a:r>
              <a:rPr lang="en-US" sz="5000" b="0" dirty="0">
                <a:latin typeface="Hacen Tunisia" panose="02000500000000000000" pitchFamily="2" charset="-78"/>
                <a:cs typeface="Hacen Tunisia" panose="02000500000000000000" pitchFamily="2" charset="-78"/>
              </a:rPr>
              <a:t>:</a:t>
            </a:r>
            <a:endParaRPr sz="5000" b="0" dirty="0">
              <a:latin typeface="Hacen Tunisia" panose="02000500000000000000" pitchFamily="2" charset="-78"/>
              <a:cs typeface="Hacen Tunisia" panose="02000500000000000000" pitchFamily="2" charset="-78"/>
            </a:endParaRPr>
          </a:p>
        </p:txBody>
      </p:sp>
      <p:sp>
        <p:nvSpPr>
          <p:cNvPr id="241" name="Google Shape;186;p31">
            <a:extLst>
              <a:ext uri="{FF2B5EF4-FFF2-40B4-BE49-F238E27FC236}">
                <a16:creationId xmlns:a16="http://schemas.microsoft.com/office/drawing/2014/main" id="{F69EB199-FC51-4582-9372-78A7FA69D903}"/>
              </a:ext>
            </a:extLst>
          </p:cNvPr>
          <p:cNvSpPr txBox="1">
            <a:spLocks noGrp="1"/>
          </p:cNvSpPr>
          <p:nvPr/>
        </p:nvSpPr>
        <p:spPr>
          <a:xfrm>
            <a:off x="498764" y="1215829"/>
            <a:ext cx="7275533" cy="33894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1pPr>
            <a:lvl2pPr marR="0" lvl="1"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2pPr>
            <a:lvl3pPr marR="0" lvl="2"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3pPr>
            <a:lvl4pPr marR="0" lvl="3"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4pPr>
            <a:lvl5pPr marR="0" lvl="4"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5pPr>
            <a:lvl6pPr marR="0" lvl="5"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6pPr>
            <a:lvl7pPr marR="0" lvl="6"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7pPr>
            <a:lvl8pPr marR="0" lvl="7"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8pPr>
            <a:lvl9pPr marR="0" lvl="8"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9pPr>
          </a:lstStyle>
          <a:p>
            <a:pPr marL="0" lvl="0" indent="0" algn="r" rtl="1">
              <a:lnSpc>
                <a:spcPct val="150000"/>
              </a:lnSpc>
              <a:spcBef>
                <a:spcPts val="0"/>
              </a:spcBef>
              <a:spcAft>
                <a:spcPts val="0"/>
              </a:spcAft>
              <a:buNone/>
            </a:pPr>
            <a:r>
              <a:rPr lang="ar-SY" sz="2200" b="0" dirty="0">
                <a:latin typeface="Hacen Tunisia" panose="02000500000000000000" pitchFamily="2" charset="-78"/>
                <a:cs typeface="Hacen Tunisia" panose="02000500000000000000" pitchFamily="2" charset="-78"/>
              </a:rPr>
              <a:t>طول المجال المدروس</a:t>
            </a:r>
            <a:r>
              <a:rPr lang="en-US" sz="2200" b="0" dirty="0">
                <a:latin typeface="Hacen Tunisia" panose="02000500000000000000" pitchFamily="2" charset="-78"/>
                <a:cs typeface="Hacen Tunisia" panose="02000500000000000000" pitchFamily="2" charset="-78"/>
              </a:rPr>
              <a:t> </a:t>
            </a:r>
            <a:r>
              <a:rPr lang="ar-SY" sz="2200" b="0" dirty="0">
                <a:solidFill>
                  <a:schemeClr val="accent3"/>
                </a:solidFill>
                <a:latin typeface="Hacen Tunisia" panose="02000500000000000000" pitchFamily="2" charset="-78"/>
                <a:cs typeface="Hacen Tunisia" panose="02000500000000000000" pitchFamily="2" charset="-78"/>
              </a:rPr>
              <a:t>8 متر</a:t>
            </a:r>
            <a:endParaRPr lang="ar-SY" sz="2200" b="0" dirty="0">
              <a:latin typeface="Hacen Tunisia" panose="02000500000000000000" pitchFamily="2" charset="-78"/>
              <a:cs typeface="Hacen Tunisia" panose="02000500000000000000" pitchFamily="2" charset="-78"/>
            </a:endParaRPr>
          </a:p>
          <a:p>
            <a:pPr marL="0" lvl="0" indent="0" algn="r" rtl="1">
              <a:lnSpc>
                <a:spcPct val="150000"/>
              </a:lnSpc>
              <a:spcBef>
                <a:spcPts val="0"/>
              </a:spcBef>
              <a:spcAft>
                <a:spcPts val="0"/>
              </a:spcAft>
              <a:buNone/>
            </a:pPr>
            <a:r>
              <a:rPr lang="ar-SY" sz="2200" b="0" dirty="0">
                <a:latin typeface="Hacen Tunisia" panose="02000500000000000000" pitchFamily="2" charset="-78"/>
                <a:cs typeface="Hacen Tunisia" panose="02000500000000000000" pitchFamily="2" charset="-78"/>
              </a:rPr>
              <a:t>المسافة بين كل حساسين متتاليين </a:t>
            </a:r>
            <a:r>
              <a:rPr lang="en-US" sz="2200" b="0" dirty="0">
                <a:latin typeface="Hacen Tunisia" panose="02000500000000000000" pitchFamily="2" charset="-78"/>
                <a:cs typeface="Hacen Tunisia" panose="02000500000000000000" pitchFamily="2" charset="-78"/>
              </a:rPr>
              <a:t> </a:t>
            </a:r>
            <a:r>
              <a:rPr lang="en-US" sz="2200" dirty="0">
                <a:solidFill>
                  <a:schemeClr val="accent3"/>
                </a:solidFill>
                <a:latin typeface="Rajdhani" panose="02000000000000000000" pitchFamily="2" charset="0"/>
                <a:cs typeface="Rajdhani" panose="02000000000000000000" pitchFamily="2" charset="0"/>
              </a:rPr>
              <a:t>4</a:t>
            </a:r>
            <a:r>
              <a:rPr lang="ar-SY" sz="2200" b="0" dirty="0">
                <a:solidFill>
                  <a:schemeClr val="accent3"/>
                </a:solidFill>
                <a:latin typeface="Hacen Tunisia" panose="02000500000000000000" pitchFamily="2" charset="-78"/>
                <a:cs typeface="Hacen Tunisia" panose="02000500000000000000" pitchFamily="2" charset="-78"/>
              </a:rPr>
              <a:t>متر</a:t>
            </a:r>
          </a:p>
          <a:p>
            <a:pPr marL="0" lvl="0" indent="0" algn="r" rtl="1">
              <a:lnSpc>
                <a:spcPct val="150000"/>
              </a:lnSpc>
              <a:spcBef>
                <a:spcPts val="0"/>
              </a:spcBef>
              <a:spcAft>
                <a:spcPts val="0"/>
              </a:spcAft>
              <a:buNone/>
            </a:pPr>
            <a:r>
              <a:rPr lang="ar-SY" sz="2200" b="0" dirty="0">
                <a:latin typeface="Hacen Tunisia" panose="02000500000000000000" pitchFamily="2" charset="-78"/>
                <a:cs typeface="Hacen Tunisia" panose="02000500000000000000" pitchFamily="2" charset="-78"/>
              </a:rPr>
              <a:t>السيارة التي ستمر من الحساس الأول ستنتهي بالمرور من الحساس الأخير</a:t>
            </a:r>
          </a:p>
          <a:p>
            <a:pPr algn="r" rtl="1">
              <a:lnSpc>
                <a:spcPct val="150000"/>
              </a:lnSpc>
            </a:pPr>
            <a:r>
              <a:rPr lang="ar-SY" sz="2200" b="0" dirty="0">
                <a:latin typeface="Hacen Tunisia" panose="02000500000000000000" pitchFamily="2" charset="-78"/>
                <a:cs typeface="Hacen Tunisia" panose="02000500000000000000" pitchFamily="2" charset="-78"/>
              </a:rPr>
              <a:t>المجال المدروس يتسع عرضيا لسيارة </a:t>
            </a:r>
            <a:r>
              <a:rPr lang="ar-SY" sz="2200" b="0" dirty="0">
                <a:solidFill>
                  <a:schemeClr val="accent3"/>
                </a:solidFill>
                <a:latin typeface="Hacen Tunisia" panose="02000500000000000000" pitchFamily="2" charset="-78"/>
                <a:cs typeface="Hacen Tunisia" panose="02000500000000000000" pitchFamily="2" charset="-78"/>
              </a:rPr>
              <a:t>واحدة</a:t>
            </a:r>
            <a:r>
              <a:rPr lang="ar-SY" sz="2200" b="0" dirty="0">
                <a:latin typeface="Hacen Tunisia" panose="02000500000000000000" pitchFamily="2" charset="-78"/>
                <a:cs typeface="Hacen Tunisia" panose="02000500000000000000" pitchFamily="2" charset="-78"/>
              </a:rPr>
              <a:t> في كل طرف</a:t>
            </a:r>
          </a:p>
          <a:p>
            <a:pPr marL="0" lvl="0" indent="0" algn="r" rtl="1">
              <a:lnSpc>
                <a:spcPct val="150000"/>
              </a:lnSpc>
              <a:spcBef>
                <a:spcPts val="0"/>
              </a:spcBef>
              <a:spcAft>
                <a:spcPts val="0"/>
              </a:spcAft>
              <a:buNone/>
            </a:pPr>
            <a:r>
              <a:rPr lang="ar-SY" sz="2200" b="0" dirty="0">
                <a:latin typeface="Hacen Tunisia" panose="02000500000000000000" pitchFamily="2" charset="-78"/>
                <a:cs typeface="Hacen Tunisia" panose="02000500000000000000" pitchFamily="2" charset="-78"/>
              </a:rPr>
              <a:t>الكباس اللحظي يمثل حساس </a:t>
            </a:r>
            <a:r>
              <a:rPr lang="en-US" sz="2200" dirty="0">
                <a:solidFill>
                  <a:schemeClr val="accent3"/>
                </a:solidFill>
                <a:latin typeface="Rajdhani" panose="02000000000000000000" pitchFamily="2" charset="0"/>
                <a:cs typeface="Rajdhani" panose="02000000000000000000" pitchFamily="2" charset="0"/>
              </a:rPr>
              <a:t>LDR</a:t>
            </a:r>
            <a:endParaRPr lang="ar-SY" sz="2200" dirty="0">
              <a:solidFill>
                <a:schemeClr val="accent3"/>
              </a:solidFill>
              <a:latin typeface="Rajdhani" panose="02000000000000000000" pitchFamily="2" charset="0"/>
            </a:endParaRPr>
          </a:p>
          <a:p>
            <a:pPr marL="0" lvl="0" indent="0" algn="r" rtl="1">
              <a:lnSpc>
                <a:spcPct val="150000"/>
              </a:lnSpc>
              <a:spcBef>
                <a:spcPts val="0"/>
              </a:spcBef>
              <a:spcAft>
                <a:spcPts val="0"/>
              </a:spcAft>
              <a:buNone/>
            </a:pPr>
            <a:r>
              <a:rPr lang="ar-SY" sz="2200" b="0" dirty="0">
                <a:latin typeface="Hacen Tunisia" panose="02000500000000000000" pitchFamily="2" charset="-78"/>
                <a:cs typeface="Hacen Tunisia" panose="02000500000000000000" pitchFamily="2" charset="-78"/>
              </a:rPr>
              <a:t>منظومة الإظهار الرقمية تتمثل ب </a:t>
            </a:r>
            <a:r>
              <a:rPr lang="en-US" sz="2200" dirty="0">
                <a:solidFill>
                  <a:schemeClr val="accent3"/>
                </a:solidFill>
                <a:latin typeface="Rajdhani" panose="02000000000000000000" pitchFamily="2" charset="0"/>
                <a:cs typeface="Rajdhani" panose="02000000000000000000" pitchFamily="2" charset="0"/>
              </a:rPr>
              <a:t>LCD</a:t>
            </a:r>
            <a:r>
              <a:rPr lang="ar-SY" sz="2200" dirty="0">
                <a:solidFill>
                  <a:schemeClr val="accent3"/>
                </a:solidFill>
                <a:latin typeface="Rajdhani" panose="02000000000000000000" pitchFamily="2" charset="0"/>
              </a:rPr>
              <a:t> </a:t>
            </a:r>
            <a:r>
              <a:rPr lang="ar-SY" sz="2200" b="0" dirty="0">
                <a:latin typeface="Hacen Tunisia" panose="02000500000000000000" pitchFamily="2" charset="-78"/>
                <a:cs typeface="Hacen Tunisia" panose="02000500000000000000" pitchFamily="2" charset="-78"/>
              </a:rPr>
              <a:t>تمثل المراقب الخارجي</a:t>
            </a:r>
            <a:endParaRPr lang="en-US" sz="2200" b="0" dirty="0">
              <a:latin typeface="Hacen Tunisia" panose="02000500000000000000" pitchFamily="2" charset="-78"/>
              <a:cs typeface="Hacen Tunisia" panose="02000500000000000000" pitchFamily="2" charset="-78"/>
            </a:endParaRPr>
          </a:p>
        </p:txBody>
      </p:sp>
      <p:sp>
        <p:nvSpPr>
          <p:cNvPr id="244" name="شكل بيضاوي 243">
            <a:extLst>
              <a:ext uri="{FF2B5EF4-FFF2-40B4-BE49-F238E27FC236}">
                <a16:creationId xmlns:a16="http://schemas.microsoft.com/office/drawing/2014/main" id="{CD36BA9E-3EB7-4545-8A2C-C5A53A4CD82E}"/>
              </a:ext>
            </a:extLst>
          </p:cNvPr>
          <p:cNvSpPr/>
          <p:nvPr/>
        </p:nvSpPr>
        <p:spPr>
          <a:xfrm>
            <a:off x="7844006" y="1528548"/>
            <a:ext cx="157942" cy="157942"/>
          </a:xfrm>
          <a:prstGeom prst="ellipse">
            <a:avLst/>
          </a:prstGeom>
          <a:solidFill>
            <a:schemeClr val="bg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endParaRPr>
          </a:p>
        </p:txBody>
      </p:sp>
      <p:sp>
        <p:nvSpPr>
          <p:cNvPr id="245" name="شكل بيضاوي 244">
            <a:extLst>
              <a:ext uri="{FF2B5EF4-FFF2-40B4-BE49-F238E27FC236}">
                <a16:creationId xmlns:a16="http://schemas.microsoft.com/office/drawing/2014/main" id="{AEA0D7E1-521F-4DBA-836A-118521652D27}"/>
              </a:ext>
            </a:extLst>
          </p:cNvPr>
          <p:cNvSpPr/>
          <p:nvPr/>
        </p:nvSpPr>
        <p:spPr>
          <a:xfrm>
            <a:off x="7838464" y="2015044"/>
            <a:ext cx="157942" cy="157942"/>
          </a:xfrm>
          <a:prstGeom prst="ellipse">
            <a:avLst/>
          </a:prstGeom>
          <a:solidFill>
            <a:schemeClr val="bg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endParaRPr>
          </a:p>
        </p:txBody>
      </p:sp>
      <p:sp>
        <p:nvSpPr>
          <p:cNvPr id="246" name="شكل بيضاوي 245">
            <a:extLst>
              <a:ext uri="{FF2B5EF4-FFF2-40B4-BE49-F238E27FC236}">
                <a16:creationId xmlns:a16="http://schemas.microsoft.com/office/drawing/2014/main" id="{BF6E6518-6EE1-4708-ACC7-09968306ABC8}"/>
              </a:ext>
            </a:extLst>
          </p:cNvPr>
          <p:cNvSpPr/>
          <p:nvPr/>
        </p:nvSpPr>
        <p:spPr>
          <a:xfrm>
            <a:off x="7840067" y="2513436"/>
            <a:ext cx="157942" cy="157942"/>
          </a:xfrm>
          <a:prstGeom prst="ellipse">
            <a:avLst/>
          </a:prstGeom>
          <a:solidFill>
            <a:schemeClr val="bg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endParaRPr>
          </a:p>
        </p:txBody>
      </p:sp>
      <p:sp>
        <p:nvSpPr>
          <p:cNvPr id="247" name="شكل بيضاوي 246">
            <a:extLst>
              <a:ext uri="{FF2B5EF4-FFF2-40B4-BE49-F238E27FC236}">
                <a16:creationId xmlns:a16="http://schemas.microsoft.com/office/drawing/2014/main" id="{67BE429E-84EF-44D7-8EF6-E0CA94D45399}"/>
              </a:ext>
            </a:extLst>
          </p:cNvPr>
          <p:cNvSpPr/>
          <p:nvPr/>
        </p:nvSpPr>
        <p:spPr>
          <a:xfrm>
            <a:off x="7838464" y="3010091"/>
            <a:ext cx="157942" cy="157942"/>
          </a:xfrm>
          <a:prstGeom prst="ellipse">
            <a:avLst/>
          </a:prstGeom>
          <a:solidFill>
            <a:schemeClr val="bg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endParaRPr>
          </a:p>
        </p:txBody>
      </p:sp>
      <p:sp>
        <p:nvSpPr>
          <p:cNvPr id="248" name="شكل بيضاوي 247">
            <a:extLst>
              <a:ext uri="{FF2B5EF4-FFF2-40B4-BE49-F238E27FC236}">
                <a16:creationId xmlns:a16="http://schemas.microsoft.com/office/drawing/2014/main" id="{8C9FBA1C-1960-40EE-BEB0-BA043FC61C40}"/>
              </a:ext>
            </a:extLst>
          </p:cNvPr>
          <p:cNvSpPr/>
          <p:nvPr/>
        </p:nvSpPr>
        <p:spPr>
          <a:xfrm>
            <a:off x="7838464" y="3522579"/>
            <a:ext cx="157942" cy="157942"/>
          </a:xfrm>
          <a:prstGeom prst="ellipse">
            <a:avLst/>
          </a:prstGeom>
          <a:solidFill>
            <a:schemeClr val="bg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endParaRPr>
          </a:p>
        </p:txBody>
      </p:sp>
      <p:sp>
        <p:nvSpPr>
          <p:cNvPr id="249" name="شكل بيضاوي 248">
            <a:extLst>
              <a:ext uri="{FF2B5EF4-FFF2-40B4-BE49-F238E27FC236}">
                <a16:creationId xmlns:a16="http://schemas.microsoft.com/office/drawing/2014/main" id="{4801D950-F79C-4637-893C-93E0F184C9F3}"/>
              </a:ext>
            </a:extLst>
          </p:cNvPr>
          <p:cNvSpPr/>
          <p:nvPr/>
        </p:nvSpPr>
        <p:spPr>
          <a:xfrm>
            <a:off x="7844006" y="4035067"/>
            <a:ext cx="157942" cy="157942"/>
          </a:xfrm>
          <a:prstGeom prst="ellipse">
            <a:avLst/>
          </a:prstGeom>
          <a:solidFill>
            <a:schemeClr val="bg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endParaRPr>
          </a:p>
        </p:txBody>
      </p:sp>
      <p:cxnSp>
        <p:nvCxnSpPr>
          <p:cNvPr id="254" name="Google Shape;137;p27">
            <a:extLst>
              <a:ext uri="{FF2B5EF4-FFF2-40B4-BE49-F238E27FC236}">
                <a16:creationId xmlns:a16="http://schemas.microsoft.com/office/drawing/2014/main" id="{DB5BB683-367D-4EF5-AF0E-066BCC71386A}"/>
              </a:ext>
            </a:extLst>
          </p:cNvPr>
          <p:cNvCxnSpPr>
            <a:cxnSpLocks/>
          </p:cNvCxnSpPr>
          <p:nvPr/>
        </p:nvCxnSpPr>
        <p:spPr>
          <a:xfrm flipH="1">
            <a:off x="6035040" y="1023470"/>
            <a:ext cx="1966908" cy="0"/>
          </a:xfrm>
          <a:prstGeom prst="straightConnector1">
            <a:avLst/>
          </a:prstGeom>
          <a:noFill/>
          <a:ln w="19050" cap="flat" cmpd="sng">
            <a:solidFill>
              <a:srgbClr val="F3F3F3"/>
            </a:solidFill>
            <a:prstDash val="solid"/>
            <a:round/>
            <a:headEnd type="oval" w="med" len="med"/>
            <a:tailEnd type="oval"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cxnSp>
        <p:nvCxnSpPr>
          <p:cNvPr id="137" name="Google Shape;137;p27"/>
          <p:cNvCxnSpPr>
            <a:cxnSpLocks/>
          </p:cNvCxnSpPr>
          <p:nvPr/>
        </p:nvCxnSpPr>
        <p:spPr>
          <a:xfrm flipH="1">
            <a:off x="1629295" y="2496223"/>
            <a:ext cx="5519650" cy="0"/>
          </a:xfrm>
          <a:prstGeom prst="straightConnector1">
            <a:avLst/>
          </a:prstGeom>
          <a:noFill/>
          <a:ln w="19050" cap="flat" cmpd="sng">
            <a:solidFill>
              <a:srgbClr val="F3F3F3"/>
            </a:solidFill>
            <a:prstDash val="solid"/>
            <a:round/>
            <a:headEnd type="oval" w="med" len="med"/>
            <a:tailEnd type="oval" w="med" len="med"/>
          </a:ln>
        </p:spPr>
      </p:cxnSp>
      <p:sp>
        <p:nvSpPr>
          <p:cNvPr id="7" name="مربع نص 6">
            <a:extLst>
              <a:ext uri="{FF2B5EF4-FFF2-40B4-BE49-F238E27FC236}">
                <a16:creationId xmlns:a16="http://schemas.microsoft.com/office/drawing/2014/main" id="{AB59B880-CC2E-4A42-8A56-2F201BB0AE79}"/>
              </a:ext>
            </a:extLst>
          </p:cNvPr>
          <p:cNvSpPr txBox="1"/>
          <p:nvPr/>
        </p:nvSpPr>
        <p:spPr>
          <a:xfrm>
            <a:off x="1305098" y="1388227"/>
            <a:ext cx="6209607" cy="1107996"/>
          </a:xfrm>
          <a:prstGeom prst="rect">
            <a:avLst/>
          </a:prstGeom>
          <a:noFill/>
        </p:spPr>
        <p:txBody>
          <a:bodyPr wrap="square" rtlCol="0">
            <a:spAutoFit/>
          </a:bodyPr>
          <a:lstStyle/>
          <a:p>
            <a:pPr algn="ctr"/>
            <a:r>
              <a:rPr lang="ar-SY" sz="6600" dirty="0">
                <a:solidFill>
                  <a:schemeClr val="accent4"/>
                </a:solidFill>
                <a:latin typeface="Hacen Tunisia" panose="02000500000000000000" pitchFamily="2" charset="-78"/>
                <a:cs typeface="Hacen Tunisia" panose="02000500000000000000" pitchFamily="2" charset="-78"/>
              </a:rPr>
              <a:t>المحـاكـاة باستخدام</a:t>
            </a:r>
            <a:endParaRPr lang="en-US" sz="4800" dirty="0">
              <a:solidFill>
                <a:schemeClr val="accent4"/>
              </a:solidFill>
              <a:latin typeface="Hacen Tunisia" panose="02000500000000000000" pitchFamily="2" charset="-78"/>
              <a:cs typeface="Hacen Tunisia" panose="02000500000000000000" pitchFamily="2" charset="-78"/>
            </a:endParaRPr>
          </a:p>
        </p:txBody>
      </p:sp>
      <p:sp>
        <p:nvSpPr>
          <p:cNvPr id="4" name="مربع نص 3">
            <a:extLst>
              <a:ext uri="{FF2B5EF4-FFF2-40B4-BE49-F238E27FC236}">
                <a16:creationId xmlns:a16="http://schemas.microsoft.com/office/drawing/2014/main" id="{D08EF9BB-3483-4ED9-B3C8-632CE4262C22}"/>
              </a:ext>
            </a:extLst>
          </p:cNvPr>
          <p:cNvSpPr txBox="1"/>
          <p:nvPr/>
        </p:nvSpPr>
        <p:spPr>
          <a:xfrm>
            <a:off x="1267690" y="2571750"/>
            <a:ext cx="6284421" cy="923330"/>
          </a:xfrm>
          <a:prstGeom prst="rect">
            <a:avLst/>
          </a:prstGeom>
          <a:noFill/>
        </p:spPr>
        <p:txBody>
          <a:bodyPr wrap="square" rtlCol="0">
            <a:spAutoFit/>
          </a:bodyPr>
          <a:lstStyle/>
          <a:p>
            <a:pPr algn="ctr"/>
            <a:r>
              <a:rPr lang="en-US" sz="5400" b="1" dirty="0">
                <a:solidFill>
                  <a:schemeClr val="accent4"/>
                </a:solidFill>
                <a:latin typeface="Rajdhani" panose="02000000000000000000" pitchFamily="2" charset="0"/>
                <a:cs typeface="Rajdhani" panose="02000000000000000000" pitchFamily="2" charset="0"/>
              </a:rPr>
              <a:t>Adobe After Effects</a:t>
            </a:r>
            <a:endParaRPr lang="en-US" sz="4000" b="1" dirty="0">
              <a:solidFill>
                <a:schemeClr val="accent4"/>
              </a:solidFill>
              <a:latin typeface="Rajdhani" panose="02000000000000000000" pitchFamily="2" charset="0"/>
              <a:cs typeface="Rajdhani" panose="02000000000000000000" pitchFamily="2" charset="0"/>
            </a:endParaRPr>
          </a:p>
        </p:txBody>
      </p:sp>
    </p:spTree>
    <p:extLst>
      <p:ext uri="{BB962C8B-B14F-4D97-AF65-F5344CB8AC3E}">
        <p14:creationId xmlns:p14="http://schemas.microsoft.com/office/powerpoint/2010/main" val="17417182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645"/>
        <p:cNvGrpSpPr/>
        <p:nvPr/>
      </p:nvGrpSpPr>
      <p:grpSpPr>
        <a:xfrm>
          <a:off x="0" y="0"/>
          <a:ext cx="0" cy="0"/>
          <a:chOff x="0" y="0"/>
          <a:chExt cx="0" cy="0"/>
        </a:xfrm>
      </p:grpSpPr>
      <p:pic>
        <p:nvPicPr>
          <p:cNvPr id="3" name="Comp 1_2">
            <a:hlinkClick r:id="" action="ppaction://media"/>
            <a:extLst>
              <a:ext uri="{FF2B5EF4-FFF2-40B4-BE49-F238E27FC236}">
                <a16:creationId xmlns:a16="http://schemas.microsoft.com/office/drawing/2014/main" id="{6F004F1F-C5E8-4B0D-A9C4-C7F2D2B4420B}"/>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42758" y="217219"/>
            <a:ext cx="8342107" cy="469243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32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1"/>
        <p:cNvGrpSpPr/>
        <p:nvPr/>
      </p:nvGrpSpPr>
      <p:grpSpPr>
        <a:xfrm>
          <a:off x="0" y="0"/>
          <a:ext cx="0" cy="0"/>
          <a:chOff x="0" y="0"/>
          <a:chExt cx="0" cy="0"/>
        </a:xfrm>
      </p:grpSpPr>
      <p:sp>
        <p:nvSpPr>
          <p:cNvPr id="41" name="Google Shape;646;p33">
            <a:extLst>
              <a:ext uri="{FF2B5EF4-FFF2-40B4-BE49-F238E27FC236}">
                <a16:creationId xmlns:a16="http://schemas.microsoft.com/office/drawing/2014/main" id="{1D236BD9-C186-4163-9AA8-45081BEC56BE}"/>
              </a:ext>
            </a:extLst>
          </p:cNvPr>
          <p:cNvSpPr txBox="1">
            <a:spLocks noGrp="1"/>
          </p:cNvSpPr>
          <p:nvPr>
            <p:ph type="title"/>
          </p:nvPr>
        </p:nvSpPr>
        <p:spPr>
          <a:xfrm>
            <a:off x="551746" y="169003"/>
            <a:ext cx="7704000" cy="572700"/>
          </a:xfrm>
          <a:prstGeom prst="rect">
            <a:avLst/>
          </a:prstGeom>
        </p:spPr>
        <p:txBody>
          <a:bodyPr spcFirstLastPara="1" wrap="square" lIns="91425" tIns="91425" rIns="91425" bIns="91425" anchor="t" anchorCtr="0">
            <a:noAutofit/>
          </a:bodyPr>
          <a:lstStyle/>
          <a:p>
            <a:pPr marL="0" lvl="0" indent="0" algn="ctr" rtl="1">
              <a:spcBef>
                <a:spcPts val="0"/>
              </a:spcBef>
              <a:spcAft>
                <a:spcPts val="0"/>
              </a:spcAft>
              <a:buNone/>
            </a:pPr>
            <a:r>
              <a:rPr lang="ar-SY" sz="2800" b="0" dirty="0">
                <a:latin typeface="Hacen Tunisia" panose="02000500000000000000" pitchFamily="2" charset="-78"/>
                <a:cs typeface="Hacen Tunisia" panose="02000500000000000000" pitchFamily="2" charset="-78"/>
              </a:rPr>
              <a:t>الدارة باستخدام </a:t>
            </a:r>
            <a:r>
              <a:rPr lang="en-US" sz="2800" dirty="0"/>
              <a:t>Proteus 8.5 professional</a:t>
            </a:r>
            <a:br>
              <a:rPr lang="en-US" sz="2800" dirty="0"/>
            </a:br>
            <a:r>
              <a:rPr lang="ar-SY" sz="2800" dirty="0"/>
              <a:t>م </a:t>
            </a:r>
          </a:p>
        </p:txBody>
      </p:sp>
      <p:pic>
        <p:nvPicPr>
          <p:cNvPr id="3" name="صورة 2">
            <a:extLst>
              <a:ext uri="{FF2B5EF4-FFF2-40B4-BE49-F238E27FC236}">
                <a16:creationId xmlns:a16="http://schemas.microsoft.com/office/drawing/2014/main" id="{52D01CAF-E327-414E-954C-3E854C76643C}"/>
              </a:ext>
            </a:extLst>
          </p:cNvPr>
          <p:cNvPicPr>
            <a:picLocks noChangeAspect="1"/>
          </p:cNvPicPr>
          <p:nvPr/>
        </p:nvPicPr>
        <p:blipFill rotWithShape="1">
          <a:blip r:embed="rId4"/>
          <a:srcRect l="8982" t="13738" r="2735" b="9912"/>
          <a:stretch/>
        </p:blipFill>
        <p:spPr>
          <a:xfrm>
            <a:off x="635923" y="856211"/>
            <a:ext cx="7872154" cy="3927093"/>
          </a:xfrm>
          <a:prstGeom prst="rect">
            <a:avLst/>
          </a:prstGeom>
          <a:ln>
            <a:noFill/>
          </a:ln>
          <a:effectLst>
            <a:outerShdw blurRad="190500" algn="tl" rotWithShape="0">
              <a:srgbClr val="000000">
                <a:alpha val="70000"/>
              </a:srgb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8"/>
        <p:cNvGrpSpPr/>
        <p:nvPr/>
      </p:nvGrpSpPr>
      <p:grpSpPr>
        <a:xfrm>
          <a:off x="0" y="0"/>
          <a:ext cx="0" cy="0"/>
          <a:chOff x="0" y="0"/>
          <a:chExt cx="0" cy="0"/>
        </a:xfrm>
      </p:grpSpPr>
      <p:sp>
        <p:nvSpPr>
          <p:cNvPr id="49" name="Google Shape;646;p33">
            <a:extLst>
              <a:ext uri="{FF2B5EF4-FFF2-40B4-BE49-F238E27FC236}">
                <a16:creationId xmlns:a16="http://schemas.microsoft.com/office/drawing/2014/main" id="{A8346ACF-949F-4CD8-A8CB-E80CE1A73C7C}"/>
              </a:ext>
            </a:extLst>
          </p:cNvPr>
          <p:cNvSpPr txBox="1">
            <a:spLocks noGrp="1"/>
          </p:cNvSpPr>
          <p:nvPr>
            <p:ph type="title"/>
          </p:nvPr>
        </p:nvSpPr>
        <p:spPr>
          <a:xfrm>
            <a:off x="595308" y="143343"/>
            <a:ext cx="7704000" cy="944728"/>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ar-SY" sz="4500" b="0" dirty="0">
                <a:latin typeface="Hacen Tunisia" panose="02000500000000000000" pitchFamily="2" charset="-78"/>
                <a:cs typeface="Hacen Tunisia" panose="02000500000000000000" pitchFamily="2" charset="-78"/>
              </a:rPr>
              <a:t>النتـائــج</a:t>
            </a:r>
            <a:endParaRPr sz="4500" b="0" dirty="0">
              <a:latin typeface="Hacen Tunisia" panose="02000500000000000000" pitchFamily="2" charset="-78"/>
              <a:cs typeface="Hacen Tunisia" panose="02000500000000000000" pitchFamily="2" charset="-78"/>
            </a:endParaRPr>
          </a:p>
        </p:txBody>
      </p:sp>
      <p:cxnSp>
        <p:nvCxnSpPr>
          <p:cNvPr id="51" name="Google Shape;137;p27">
            <a:extLst>
              <a:ext uri="{FF2B5EF4-FFF2-40B4-BE49-F238E27FC236}">
                <a16:creationId xmlns:a16="http://schemas.microsoft.com/office/drawing/2014/main" id="{C75B9D6B-CADE-4CAB-BF91-A375D7D63159}"/>
              </a:ext>
            </a:extLst>
          </p:cNvPr>
          <p:cNvCxnSpPr>
            <a:cxnSpLocks/>
          </p:cNvCxnSpPr>
          <p:nvPr/>
        </p:nvCxnSpPr>
        <p:spPr>
          <a:xfrm flipH="1">
            <a:off x="6598227" y="946723"/>
            <a:ext cx="1616827" cy="0"/>
          </a:xfrm>
          <a:prstGeom prst="straightConnector1">
            <a:avLst/>
          </a:prstGeom>
          <a:noFill/>
          <a:ln w="19050" cap="flat" cmpd="sng">
            <a:solidFill>
              <a:srgbClr val="F3F3F3"/>
            </a:solidFill>
            <a:prstDash val="solid"/>
            <a:round/>
            <a:headEnd type="oval" w="med" len="med"/>
            <a:tailEnd type="oval" w="med" len="med"/>
          </a:ln>
        </p:spPr>
      </p:cxnSp>
      <p:graphicFrame>
        <p:nvGraphicFramePr>
          <p:cNvPr id="9" name="مخطط 8">
            <a:extLst>
              <a:ext uri="{FF2B5EF4-FFF2-40B4-BE49-F238E27FC236}">
                <a16:creationId xmlns:a16="http://schemas.microsoft.com/office/drawing/2014/main" id="{BAEAAEED-1483-484B-BAB3-CAB914E7CFCF}"/>
              </a:ext>
            </a:extLst>
          </p:cNvPr>
          <p:cNvGraphicFramePr>
            <a:graphicFrameLocks/>
          </p:cNvGraphicFramePr>
          <p:nvPr>
            <p:extLst>
              <p:ext uri="{D42A27DB-BD31-4B8C-83A1-F6EECF244321}">
                <p14:modId xmlns:p14="http://schemas.microsoft.com/office/powerpoint/2010/main" val="869273284"/>
              </p:ext>
            </p:extLst>
          </p:nvPr>
        </p:nvGraphicFramePr>
        <p:xfrm>
          <a:off x="154732" y="2225914"/>
          <a:ext cx="5315043" cy="2341316"/>
        </p:xfrm>
        <a:graphic>
          <a:graphicData uri="http://schemas.openxmlformats.org/drawingml/2006/chart">
            <c:chart xmlns:c="http://schemas.openxmlformats.org/drawingml/2006/chart" xmlns:r="http://schemas.openxmlformats.org/officeDocument/2006/relationships" r:id="rId4"/>
          </a:graphicData>
        </a:graphic>
      </p:graphicFrame>
      <p:sp>
        <p:nvSpPr>
          <p:cNvPr id="10" name="مربع نص 9">
            <a:extLst>
              <a:ext uri="{FF2B5EF4-FFF2-40B4-BE49-F238E27FC236}">
                <a16:creationId xmlns:a16="http://schemas.microsoft.com/office/drawing/2014/main" id="{0D9F92C0-5EF9-443B-AFA0-83228F3BDCD8}"/>
              </a:ext>
            </a:extLst>
          </p:cNvPr>
          <p:cNvSpPr txBox="1"/>
          <p:nvPr/>
        </p:nvSpPr>
        <p:spPr>
          <a:xfrm>
            <a:off x="1431886" y="1019914"/>
            <a:ext cx="6867422" cy="1131079"/>
          </a:xfrm>
          <a:prstGeom prst="rect">
            <a:avLst/>
          </a:prstGeom>
          <a:noFill/>
        </p:spPr>
        <p:txBody>
          <a:bodyPr wrap="square" rtlCol="0">
            <a:spAutoFit/>
          </a:bodyPr>
          <a:lstStyle/>
          <a:p>
            <a:pPr algn="r" rtl="1">
              <a:lnSpc>
                <a:spcPct val="200000"/>
              </a:lnSpc>
            </a:pPr>
            <a:r>
              <a:rPr lang="ar-SY" sz="1800" dirty="0">
                <a:solidFill>
                  <a:schemeClr val="accent4"/>
                </a:solidFill>
                <a:latin typeface="Hacen Tunisia" panose="02000500000000000000" pitchFamily="2" charset="-78"/>
                <a:cs typeface="Hacen Tunisia" panose="02000500000000000000" pitchFamily="2" charset="-78"/>
              </a:rPr>
              <a:t>تم إجراء دراسة عن عدد السيارات المارة في الطريق ذهاباً وإياباً خلال يوم واحد وكانت النتائج كما يلي:</a:t>
            </a:r>
            <a:endParaRPr lang="en-US" sz="1600" dirty="0">
              <a:solidFill>
                <a:schemeClr val="accent4"/>
              </a:solidFill>
              <a:latin typeface="Hacen Tunisia" panose="02000500000000000000" pitchFamily="2" charset="-78"/>
              <a:cs typeface="Hacen Tunisia" panose="02000500000000000000" pitchFamily="2" charset="-78"/>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sp>
        <p:nvSpPr>
          <p:cNvPr id="49" name="Google Shape;646;p33">
            <a:extLst>
              <a:ext uri="{FF2B5EF4-FFF2-40B4-BE49-F238E27FC236}">
                <a16:creationId xmlns:a16="http://schemas.microsoft.com/office/drawing/2014/main" id="{A8346ACF-949F-4CD8-A8CB-E80CE1A73C7C}"/>
              </a:ext>
            </a:extLst>
          </p:cNvPr>
          <p:cNvSpPr txBox="1">
            <a:spLocks noGrp="1"/>
          </p:cNvSpPr>
          <p:nvPr>
            <p:ph type="title"/>
          </p:nvPr>
        </p:nvSpPr>
        <p:spPr>
          <a:xfrm>
            <a:off x="603722" y="360196"/>
            <a:ext cx="7704000" cy="512639"/>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ar-SY" sz="3500" b="0" dirty="0">
                <a:latin typeface="Hacen Tunisia" panose="02000500000000000000" pitchFamily="2" charset="-78"/>
                <a:cs typeface="Hacen Tunisia" panose="02000500000000000000" pitchFamily="2" charset="-78"/>
              </a:rPr>
              <a:t>عقبات وتحسينات مستقبلية</a:t>
            </a:r>
            <a:endParaRPr sz="3500" b="0" dirty="0">
              <a:latin typeface="Hacen Tunisia" panose="02000500000000000000" pitchFamily="2" charset="-78"/>
              <a:cs typeface="Hacen Tunisia" panose="02000500000000000000" pitchFamily="2" charset="-78"/>
            </a:endParaRPr>
          </a:p>
        </p:txBody>
      </p:sp>
      <p:cxnSp>
        <p:nvCxnSpPr>
          <p:cNvPr id="51" name="Google Shape;137;p27">
            <a:extLst>
              <a:ext uri="{FF2B5EF4-FFF2-40B4-BE49-F238E27FC236}">
                <a16:creationId xmlns:a16="http://schemas.microsoft.com/office/drawing/2014/main" id="{C75B9D6B-CADE-4CAB-BF91-A375D7D63159}"/>
              </a:ext>
            </a:extLst>
          </p:cNvPr>
          <p:cNvCxnSpPr>
            <a:cxnSpLocks/>
          </p:cNvCxnSpPr>
          <p:nvPr/>
        </p:nvCxnSpPr>
        <p:spPr>
          <a:xfrm flipH="1">
            <a:off x="2394065" y="966148"/>
            <a:ext cx="4106487" cy="0"/>
          </a:xfrm>
          <a:prstGeom prst="straightConnector1">
            <a:avLst/>
          </a:prstGeom>
          <a:noFill/>
          <a:ln w="19050" cap="flat" cmpd="sng">
            <a:solidFill>
              <a:srgbClr val="F3F3F3"/>
            </a:solidFill>
            <a:prstDash val="solid"/>
            <a:round/>
            <a:headEnd type="oval" w="med" len="med"/>
            <a:tailEnd type="oval" w="med" len="med"/>
          </a:ln>
        </p:spPr>
      </p:cxnSp>
      <p:sp>
        <p:nvSpPr>
          <p:cNvPr id="53" name="Google Shape;186;p31">
            <a:extLst>
              <a:ext uri="{FF2B5EF4-FFF2-40B4-BE49-F238E27FC236}">
                <a16:creationId xmlns:a16="http://schemas.microsoft.com/office/drawing/2014/main" id="{5A7AA1F1-4881-4A14-9380-7D09CC910BBA}"/>
              </a:ext>
            </a:extLst>
          </p:cNvPr>
          <p:cNvSpPr txBox="1">
            <a:spLocks noGrp="1"/>
          </p:cNvSpPr>
          <p:nvPr/>
        </p:nvSpPr>
        <p:spPr>
          <a:xfrm>
            <a:off x="737755" y="1275892"/>
            <a:ext cx="6594070" cy="33894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1pPr>
            <a:lvl2pPr marR="0" lvl="1"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2pPr>
            <a:lvl3pPr marR="0" lvl="2"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3pPr>
            <a:lvl4pPr marR="0" lvl="3"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4pPr>
            <a:lvl5pPr marR="0" lvl="4"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5pPr>
            <a:lvl6pPr marR="0" lvl="5"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6pPr>
            <a:lvl7pPr marR="0" lvl="6"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7pPr>
            <a:lvl8pPr marR="0" lvl="7"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8pPr>
            <a:lvl9pPr marR="0" lvl="8"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9pPr>
          </a:lstStyle>
          <a:p>
            <a:pPr marL="0" lvl="0" indent="0" algn="r" rtl="1">
              <a:lnSpc>
                <a:spcPct val="150000"/>
              </a:lnSpc>
              <a:spcBef>
                <a:spcPts val="0"/>
              </a:spcBef>
              <a:spcAft>
                <a:spcPts val="0"/>
              </a:spcAft>
              <a:buNone/>
            </a:pPr>
            <a:r>
              <a:rPr lang="ar-SY" sz="2000" b="0" dirty="0">
                <a:latin typeface="Hacen Tunisia" panose="02000500000000000000" pitchFamily="2" charset="-78"/>
                <a:cs typeface="Hacen Tunisia" panose="02000500000000000000" pitchFamily="2" charset="-78"/>
              </a:rPr>
              <a:t>صعوبة معايرة حساس </a:t>
            </a:r>
            <a:r>
              <a:rPr lang="en-US" sz="2200" dirty="0">
                <a:solidFill>
                  <a:schemeClr val="accent3"/>
                </a:solidFill>
                <a:latin typeface="Rajdhani" panose="02000000000000000000" pitchFamily="2" charset="0"/>
                <a:cs typeface="Rajdhani" panose="02000000000000000000" pitchFamily="2" charset="0"/>
              </a:rPr>
              <a:t>LDR</a:t>
            </a:r>
            <a:r>
              <a:rPr lang="ar-SY" sz="2000" b="0" dirty="0">
                <a:latin typeface="Hacen Tunisia" panose="02000500000000000000" pitchFamily="2" charset="-78"/>
                <a:cs typeface="Hacen Tunisia" panose="02000500000000000000" pitchFamily="2" charset="-78"/>
              </a:rPr>
              <a:t> على أرض الواقع بظروف الإضاءة المتفاوتة</a:t>
            </a:r>
            <a:r>
              <a:rPr lang="en-US" sz="2000" b="0" dirty="0">
                <a:latin typeface="Hacen Tunisia" panose="02000500000000000000" pitchFamily="2" charset="-78"/>
                <a:cs typeface="Hacen Tunisia" panose="02000500000000000000" pitchFamily="2" charset="-78"/>
              </a:rPr>
              <a:t> </a:t>
            </a:r>
            <a:r>
              <a:rPr lang="ar-SY" sz="2000" b="0" dirty="0">
                <a:latin typeface="Hacen Tunisia" panose="02000500000000000000" pitchFamily="2" charset="-78"/>
                <a:cs typeface="Hacen Tunisia" panose="02000500000000000000" pitchFamily="2" charset="-78"/>
              </a:rPr>
              <a:t>ويُقترح إضافة حساس معايرة</a:t>
            </a:r>
            <a:r>
              <a:rPr lang="en-US" sz="2000" b="0" dirty="0">
                <a:latin typeface="Hacen Tunisia" panose="02000500000000000000" pitchFamily="2" charset="-78"/>
                <a:cs typeface="Hacen Tunisia" panose="02000500000000000000" pitchFamily="2" charset="-78"/>
              </a:rPr>
              <a:t>.</a:t>
            </a:r>
          </a:p>
          <a:p>
            <a:pPr lvl="0" algn="r" rtl="1">
              <a:lnSpc>
                <a:spcPct val="150000"/>
              </a:lnSpc>
            </a:pPr>
            <a:r>
              <a:rPr lang="ar-SY" sz="2000" b="0" dirty="0">
                <a:latin typeface="Hacen Tunisia" panose="02000500000000000000" pitchFamily="2" charset="-78"/>
                <a:cs typeface="Hacen Tunisia" panose="02000500000000000000" pitchFamily="2" charset="-78"/>
              </a:rPr>
              <a:t>صعوبة توفير حساس </a:t>
            </a:r>
            <a:r>
              <a:rPr lang="en-US" sz="2000" b="0" dirty="0">
                <a:latin typeface="Hacen Tunisia" panose="02000500000000000000" pitchFamily="2" charset="-78"/>
                <a:cs typeface="Hacen Tunisia" panose="02000500000000000000" pitchFamily="2" charset="-78"/>
              </a:rPr>
              <a:t> </a:t>
            </a:r>
            <a:r>
              <a:rPr lang="en-US" sz="2000" dirty="0">
                <a:solidFill>
                  <a:schemeClr val="accent3"/>
                </a:solidFill>
                <a:latin typeface="Rajdhani" panose="02000000000000000000" pitchFamily="2" charset="0"/>
                <a:cs typeface="Rajdhani" panose="02000000000000000000" pitchFamily="2" charset="0"/>
              </a:rPr>
              <a:t>LDR</a:t>
            </a:r>
            <a:r>
              <a:rPr lang="ar-SY" sz="2000" b="0" dirty="0">
                <a:latin typeface="Hacen Tunisia" panose="02000500000000000000" pitchFamily="2" charset="-78"/>
                <a:cs typeface="Hacen Tunisia" panose="02000500000000000000" pitchFamily="2" charset="-78"/>
              </a:rPr>
              <a:t>ذو فعالية ومتلائم مع المشروع في </a:t>
            </a:r>
            <a:r>
              <a:rPr lang="en-US" sz="2000" dirty="0">
                <a:solidFill>
                  <a:schemeClr val="accent3"/>
                </a:solidFill>
                <a:latin typeface="Rajdhani" panose="02000000000000000000" pitchFamily="2" charset="0"/>
                <a:cs typeface="Rajdhani" panose="02000000000000000000" pitchFamily="2" charset="0"/>
              </a:rPr>
              <a:t>Proteus</a:t>
            </a:r>
            <a:endParaRPr lang="ar-SY" sz="2000" dirty="0">
              <a:solidFill>
                <a:schemeClr val="accent3"/>
              </a:solidFill>
              <a:latin typeface="Rajdhani" panose="02000000000000000000" pitchFamily="2" charset="0"/>
            </a:endParaRPr>
          </a:p>
          <a:p>
            <a:pPr marL="0" lvl="0" indent="0" algn="r" rtl="1">
              <a:lnSpc>
                <a:spcPct val="150000"/>
              </a:lnSpc>
              <a:spcBef>
                <a:spcPts val="0"/>
              </a:spcBef>
              <a:spcAft>
                <a:spcPts val="0"/>
              </a:spcAft>
              <a:buNone/>
            </a:pPr>
            <a:r>
              <a:rPr lang="ar-SY" sz="2000" b="0" dirty="0">
                <a:latin typeface="Hacen Tunisia" panose="02000500000000000000" pitchFamily="2" charset="-78"/>
                <a:cs typeface="Hacen Tunisia" panose="02000500000000000000" pitchFamily="2" charset="-78"/>
              </a:rPr>
              <a:t>تطوير المشروع من خلال ربطه مع </a:t>
            </a:r>
            <a:r>
              <a:rPr lang="ar-SY" sz="2000" b="0" dirty="0">
                <a:solidFill>
                  <a:schemeClr val="accent3"/>
                </a:solidFill>
                <a:latin typeface="Hacen Tunisia" panose="02000500000000000000" pitchFamily="2" charset="-78"/>
                <a:cs typeface="Hacen Tunisia" panose="02000500000000000000" pitchFamily="2" charset="-78"/>
              </a:rPr>
              <a:t>قاعدة بيانات </a:t>
            </a:r>
            <a:r>
              <a:rPr lang="ar-SY" sz="2000" b="0" dirty="0">
                <a:latin typeface="Hacen Tunisia" panose="02000500000000000000" pitchFamily="2" charset="-78"/>
                <a:cs typeface="Hacen Tunisia" panose="02000500000000000000" pitchFamily="2" charset="-78"/>
              </a:rPr>
              <a:t>لأغراض إحصائية تفيد في ترشيد السرعة</a:t>
            </a:r>
            <a:endParaRPr lang="en-US" sz="2000" b="0" dirty="0">
              <a:latin typeface="Hacen Tunisia" panose="02000500000000000000" pitchFamily="2" charset="-78"/>
              <a:cs typeface="Hacen Tunisia" panose="02000500000000000000" pitchFamily="2" charset="-78"/>
            </a:endParaRPr>
          </a:p>
          <a:p>
            <a:pPr marL="0" lvl="0" indent="0" algn="r" rtl="1">
              <a:lnSpc>
                <a:spcPct val="150000"/>
              </a:lnSpc>
              <a:spcBef>
                <a:spcPts val="0"/>
              </a:spcBef>
              <a:spcAft>
                <a:spcPts val="0"/>
              </a:spcAft>
              <a:buNone/>
            </a:pPr>
            <a:r>
              <a:rPr lang="ar-SY" sz="2000" b="0" dirty="0">
                <a:latin typeface="Hacen Tunisia" panose="02000500000000000000" pitchFamily="2" charset="-78"/>
                <a:cs typeface="Hacen Tunisia" panose="02000500000000000000" pitchFamily="2" charset="-78"/>
              </a:rPr>
              <a:t>استخدام متحكمات ذات أنظمة </a:t>
            </a:r>
            <a:r>
              <a:rPr lang="ar-SY" sz="2000" b="0" dirty="0">
                <a:solidFill>
                  <a:schemeClr val="accent4"/>
                </a:solidFill>
                <a:latin typeface="Hacen Tunisia" panose="02000500000000000000" pitchFamily="2" charset="-78"/>
                <a:cs typeface="Hacen Tunisia" panose="02000500000000000000" pitchFamily="2" charset="-78"/>
              </a:rPr>
              <a:t>عمل</a:t>
            </a:r>
            <a:r>
              <a:rPr lang="ar-SY" sz="2000" b="0" dirty="0">
                <a:solidFill>
                  <a:schemeClr val="accent3"/>
                </a:solidFill>
                <a:latin typeface="Hacen Tunisia" panose="02000500000000000000" pitchFamily="2" charset="-78"/>
                <a:cs typeface="Hacen Tunisia" panose="02000500000000000000" pitchFamily="2" charset="-78"/>
              </a:rPr>
              <a:t> </a:t>
            </a:r>
            <a:r>
              <a:rPr lang="ar-SY" sz="2000" b="0" dirty="0" err="1">
                <a:solidFill>
                  <a:schemeClr val="accent3"/>
                </a:solidFill>
                <a:latin typeface="Hacen Tunisia" panose="02000500000000000000" pitchFamily="2" charset="-78"/>
                <a:cs typeface="Hacen Tunisia" panose="02000500000000000000" pitchFamily="2" charset="-78"/>
              </a:rPr>
              <a:t>تفرعية</a:t>
            </a:r>
            <a:r>
              <a:rPr lang="ar-SY" sz="2000" b="0" dirty="0">
                <a:solidFill>
                  <a:schemeClr val="accent3"/>
                </a:solidFill>
                <a:latin typeface="Hacen Tunisia" panose="02000500000000000000" pitchFamily="2" charset="-78"/>
                <a:cs typeface="Hacen Tunisia" panose="02000500000000000000" pitchFamily="2" charset="-78"/>
              </a:rPr>
              <a:t> متزامنة</a:t>
            </a:r>
            <a:r>
              <a:rPr lang="ar-SY" sz="2000" b="0" dirty="0">
                <a:latin typeface="Hacen Tunisia" panose="02000500000000000000" pitchFamily="2" charset="-78"/>
                <a:cs typeface="Hacen Tunisia" panose="02000500000000000000" pitchFamily="2" charset="-78"/>
              </a:rPr>
              <a:t> من أجل قياس سرعة أكثر من سيارة في آن معاً.</a:t>
            </a:r>
          </a:p>
        </p:txBody>
      </p:sp>
      <p:sp>
        <p:nvSpPr>
          <p:cNvPr id="54" name="شكل بيضاوي 53">
            <a:extLst>
              <a:ext uri="{FF2B5EF4-FFF2-40B4-BE49-F238E27FC236}">
                <a16:creationId xmlns:a16="http://schemas.microsoft.com/office/drawing/2014/main" id="{1373B081-0DED-4E0E-A9E9-420083C2221B}"/>
              </a:ext>
            </a:extLst>
          </p:cNvPr>
          <p:cNvSpPr/>
          <p:nvPr/>
        </p:nvSpPr>
        <p:spPr>
          <a:xfrm>
            <a:off x="7346629" y="1615101"/>
            <a:ext cx="157942" cy="157942"/>
          </a:xfrm>
          <a:prstGeom prst="ellipse">
            <a:avLst/>
          </a:prstGeom>
          <a:solidFill>
            <a:schemeClr val="bg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endParaRPr>
          </a:p>
        </p:txBody>
      </p:sp>
      <p:sp>
        <p:nvSpPr>
          <p:cNvPr id="55" name="شكل بيضاوي 54">
            <a:extLst>
              <a:ext uri="{FF2B5EF4-FFF2-40B4-BE49-F238E27FC236}">
                <a16:creationId xmlns:a16="http://schemas.microsoft.com/office/drawing/2014/main" id="{66854560-D515-47C1-B045-C9E96317A150}"/>
              </a:ext>
            </a:extLst>
          </p:cNvPr>
          <p:cNvSpPr/>
          <p:nvPr/>
        </p:nvSpPr>
        <p:spPr>
          <a:xfrm>
            <a:off x="7344292" y="2984798"/>
            <a:ext cx="157942" cy="157942"/>
          </a:xfrm>
          <a:prstGeom prst="ellipse">
            <a:avLst/>
          </a:prstGeom>
          <a:solidFill>
            <a:schemeClr val="bg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endParaRPr>
          </a:p>
        </p:txBody>
      </p:sp>
      <p:sp>
        <p:nvSpPr>
          <p:cNvPr id="56" name="شكل بيضاوي 55">
            <a:extLst>
              <a:ext uri="{FF2B5EF4-FFF2-40B4-BE49-F238E27FC236}">
                <a16:creationId xmlns:a16="http://schemas.microsoft.com/office/drawing/2014/main" id="{7033D688-5173-4E7E-B16C-5F0E61B619E3}"/>
              </a:ext>
            </a:extLst>
          </p:cNvPr>
          <p:cNvSpPr/>
          <p:nvPr/>
        </p:nvSpPr>
        <p:spPr>
          <a:xfrm>
            <a:off x="7331824" y="2516679"/>
            <a:ext cx="157942" cy="157942"/>
          </a:xfrm>
          <a:prstGeom prst="ellipse">
            <a:avLst/>
          </a:prstGeom>
          <a:solidFill>
            <a:schemeClr val="bg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endParaRPr>
          </a:p>
        </p:txBody>
      </p:sp>
      <p:sp>
        <p:nvSpPr>
          <p:cNvPr id="8" name="شكل بيضاوي 7">
            <a:extLst>
              <a:ext uri="{FF2B5EF4-FFF2-40B4-BE49-F238E27FC236}">
                <a16:creationId xmlns:a16="http://schemas.microsoft.com/office/drawing/2014/main" id="{F7E32E08-EFA9-4440-9D30-D4C8BE492CB3}"/>
              </a:ext>
            </a:extLst>
          </p:cNvPr>
          <p:cNvSpPr/>
          <p:nvPr/>
        </p:nvSpPr>
        <p:spPr>
          <a:xfrm>
            <a:off x="7346629" y="3883843"/>
            <a:ext cx="157942" cy="157942"/>
          </a:xfrm>
          <a:prstGeom prst="ellipse">
            <a:avLst/>
          </a:prstGeom>
          <a:solidFill>
            <a:schemeClr val="bg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651853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71"/>
        <p:cNvGrpSpPr/>
        <p:nvPr/>
      </p:nvGrpSpPr>
      <p:grpSpPr>
        <a:xfrm>
          <a:off x="0" y="0"/>
          <a:ext cx="0" cy="0"/>
          <a:chOff x="0" y="0"/>
          <a:chExt cx="0" cy="0"/>
        </a:xfrm>
      </p:grpSpPr>
      <p:sp>
        <p:nvSpPr>
          <p:cNvPr id="772" name="Google Shape;772;p40"/>
          <p:cNvSpPr txBox="1">
            <a:spLocks noGrp="1"/>
          </p:cNvSpPr>
          <p:nvPr>
            <p:ph type="title" idx="4"/>
          </p:nvPr>
        </p:nvSpPr>
        <p:spPr>
          <a:xfrm>
            <a:off x="6006002" y="260443"/>
            <a:ext cx="2418100" cy="5727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ar-SY" sz="4000" b="0" dirty="0">
                <a:latin typeface="Hacen Tunisia" panose="02000500000000000000" pitchFamily="2" charset="-78"/>
                <a:cs typeface="Hacen Tunisia" panose="02000500000000000000" pitchFamily="2" charset="-78"/>
              </a:rPr>
              <a:t>المراجع:</a:t>
            </a:r>
            <a:endParaRPr sz="4000" dirty="0"/>
          </a:p>
        </p:txBody>
      </p:sp>
      <p:grpSp>
        <p:nvGrpSpPr>
          <p:cNvPr id="777" name="Google Shape;777;p40"/>
          <p:cNvGrpSpPr/>
          <p:nvPr/>
        </p:nvGrpSpPr>
        <p:grpSpPr>
          <a:xfrm>
            <a:off x="4313209" y="1554709"/>
            <a:ext cx="4424209" cy="2626593"/>
            <a:chOff x="1041903" y="1936461"/>
            <a:chExt cx="3784285" cy="2246679"/>
          </a:xfrm>
        </p:grpSpPr>
        <p:sp>
          <p:nvSpPr>
            <p:cNvPr id="778" name="Google Shape;778;p40"/>
            <p:cNvSpPr/>
            <p:nvPr/>
          </p:nvSpPr>
          <p:spPr>
            <a:xfrm>
              <a:off x="3948774" y="3433924"/>
              <a:ext cx="188935" cy="13"/>
            </a:xfrm>
            <a:custGeom>
              <a:avLst/>
              <a:gdLst/>
              <a:ahLst/>
              <a:cxnLst/>
              <a:rect l="l" t="t" r="r" b="b"/>
              <a:pathLst>
                <a:path w="14227" h="1" fill="none" extrusionOk="0">
                  <a:moveTo>
                    <a:pt x="1" y="0"/>
                  </a:moveTo>
                  <a:lnTo>
                    <a:pt x="14227"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 name="Google Shape;779;p40"/>
            <p:cNvGrpSpPr/>
            <p:nvPr/>
          </p:nvGrpSpPr>
          <p:grpSpPr>
            <a:xfrm>
              <a:off x="4088698" y="3407857"/>
              <a:ext cx="63780" cy="54671"/>
              <a:chOff x="5402331" y="3937355"/>
              <a:chExt cx="37776" cy="32380"/>
            </a:xfrm>
          </p:grpSpPr>
          <p:sp>
            <p:nvSpPr>
              <p:cNvPr id="780" name="Google Shape;780;p4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40"/>
            <p:cNvGrpSpPr/>
            <p:nvPr/>
          </p:nvGrpSpPr>
          <p:grpSpPr>
            <a:xfrm>
              <a:off x="3910703" y="3407857"/>
              <a:ext cx="63794" cy="54671"/>
              <a:chOff x="5296908" y="3937355"/>
              <a:chExt cx="37783" cy="32380"/>
            </a:xfrm>
          </p:grpSpPr>
          <p:sp>
            <p:nvSpPr>
              <p:cNvPr id="783" name="Google Shape;783;p4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40"/>
            <p:cNvGrpSpPr/>
            <p:nvPr/>
          </p:nvGrpSpPr>
          <p:grpSpPr>
            <a:xfrm>
              <a:off x="2981752" y="2049401"/>
              <a:ext cx="146669" cy="95265"/>
              <a:chOff x="4746712" y="3132773"/>
              <a:chExt cx="86869" cy="56424"/>
            </a:xfrm>
          </p:grpSpPr>
          <p:sp>
            <p:nvSpPr>
              <p:cNvPr id="786" name="Google Shape;786;p4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0"/>
              <p:cNvSpPr/>
              <p:nvPr/>
            </p:nvSpPr>
            <p:spPr>
              <a:xfrm>
                <a:off x="4746712" y="3145334"/>
                <a:ext cx="49479" cy="13520"/>
              </a:xfrm>
              <a:custGeom>
                <a:avLst/>
                <a:gdLst/>
                <a:ahLst/>
                <a:cxnLst/>
                <a:rect l="l" t="t" r="r" b="b"/>
                <a:pathLst>
                  <a:path w="6291" h="1719" fill="none" extrusionOk="0">
                    <a:moveTo>
                      <a:pt x="0" y="0"/>
                    </a:moveTo>
                    <a:lnTo>
                      <a:pt x="6290" y="1718"/>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40"/>
            <p:cNvGrpSpPr/>
            <p:nvPr/>
          </p:nvGrpSpPr>
          <p:grpSpPr>
            <a:xfrm>
              <a:off x="3027206" y="2067235"/>
              <a:ext cx="63780" cy="54790"/>
              <a:chOff x="4773634" y="3143336"/>
              <a:chExt cx="37776" cy="32451"/>
            </a:xfrm>
          </p:grpSpPr>
          <p:sp>
            <p:nvSpPr>
              <p:cNvPr id="789" name="Google Shape;789;p4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40"/>
            <p:cNvGrpSpPr/>
            <p:nvPr/>
          </p:nvGrpSpPr>
          <p:grpSpPr>
            <a:xfrm>
              <a:off x="2943680" y="2046825"/>
              <a:ext cx="63780" cy="54804"/>
              <a:chOff x="4724163" y="3131248"/>
              <a:chExt cx="37776" cy="32459"/>
            </a:xfrm>
          </p:grpSpPr>
          <p:sp>
            <p:nvSpPr>
              <p:cNvPr id="792" name="Google Shape;792;p4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40"/>
            <p:cNvGrpSpPr/>
            <p:nvPr/>
          </p:nvGrpSpPr>
          <p:grpSpPr>
            <a:xfrm>
              <a:off x="2995881" y="2122477"/>
              <a:ext cx="54631" cy="46929"/>
              <a:chOff x="4755081" y="3176054"/>
              <a:chExt cx="32357" cy="27795"/>
            </a:xfrm>
          </p:grpSpPr>
          <p:sp>
            <p:nvSpPr>
              <p:cNvPr id="795" name="Google Shape;795;p4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40"/>
            <p:cNvGrpSpPr/>
            <p:nvPr/>
          </p:nvGrpSpPr>
          <p:grpSpPr>
            <a:xfrm>
              <a:off x="3092912" y="2027211"/>
              <a:ext cx="54790" cy="46942"/>
              <a:chOff x="4812550" y="3119631"/>
              <a:chExt cx="32451" cy="27803"/>
            </a:xfrm>
          </p:grpSpPr>
          <p:sp>
            <p:nvSpPr>
              <p:cNvPr id="798" name="Google Shape;798;p4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0"/>
            <p:cNvGrpSpPr/>
            <p:nvPr/>
          </p:nvGrpSpPr>
          <p:grpSpPr>
            <a:xfrm>
              <a:off x="4093678" y="3585401"/>
              <a:ext cx="401114" cy="369164"/>
              <a:chOff x="5405280" y="4042510"/>
              <a:chExt cx="237570" cy="218647"/>
            </a:xfrm>
          </p:grpSpPr>
          <p:sp>
            <p:nvSpPr>
              <p:cNvPr id="801" name="Google Shape;801;p4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0"/>
              <p:cNvSpPr/>
              <p:nvPr/>
            </p:nvSpPr>
            <p:spPr>
              <a:xfrm>
                <a:off x="5543704" y="4042990"/>
                <a:ext cx="99146" cy="81639"/>
              </a:xfrm>
              <a:custGeom>
                <a:avLst/>
                <a:gdLst/>
                <a:ahLst/>
                <a:cxnLst/>
                <a:rect l="l" t="t" r="r" b="b"/>
                <a:pathLst>
                  <a:path w="12606" h="10380" fill="none" extrusionOk="0">
                    <a:moveTo>
                      <a:pt x="1" y="0"/>
                    </a:moveTo>
                    <a:lnTo>
                      <a:pt x="12606" y="1037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0"/>
              <p:cNvSpPr/>
              <p:nvPr/>
            </p:nvSpPr>
            <p:spPr>
              <a:xfrm>
                <a:off x="5501941" y="4140980"/>
                <a:ext cx="103708" cy="51862"/>
              </a:xfrm>
              <a:custGeom>
                <a:avLst/>
                <a:gdLst/>
                <a:ahLst/>
                <a:cxnLst/>
                <a:rect l="l" t="t" r="r" b="b"/>
                <a:pathLst>
                  <a:path w="13186" h="6594" fill="none" extrusionOk="0">
                    <a:moveTo>
                      <a:pt x="13186" y="6594"/>
                    </a:moveTo>
                    <a:lnTo>
                      <a:pt x="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0"/>
              <p:cNvSpPr/>
              <p:nvPr/>
            </p:nvSpPr>
            <p:spPr>
              <a:xfrm>
                <a:off x="5495854" y="4211010"/>
                <a:ext cx="105989" cy="50147"/>
              </a:xfrm>
              <a:custGeom>
                <a:avLst/>
                <a:gdLst/>
                <a:ahLst/>
                <a:cxnLst/>
                <a:rect l="l" t="t" r="r" b="b"/>
                <a:pathLst>
                  <a:path w="13476" h="6376" fill="none" extrusionOk="0">
                    <a:moveTo>
                      <a:pt x="0" y="0"/>
                    </a:moveTo>
                    <a:lnTo>
                      <a:pt x="13476" y="637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0"/>
              <p:cNvSpPr/>
              <p:nvPr/>
            </p:nvSpPr>
            <p:spPr>
              <a:xfrm>
                <a:off x="5405280" y="4134420"/>
                <a:ext cx="96669" cy="6567"/>
              </a:xfrm>
              <a:custGeom>
                <a:avLst/>
                <a:gdLst/>
                <a:ahLst/>
                <a:cxnLst/>
                <a:rect l="l" t="t" r="r" b="b"/>
                <a:pathLst>
                  <a:path w="12291" h="835" fill="none" extrusionOk="0">
                    <a:moveTo>
                      <a:pt x="12290" y="835"/>
                    </a:moveTo>
                    <a:lnTo>
                      <a:pt x="0"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 name="Google Shape;807;p40"/>
            <p:cNvGrpSpPr/>
            <p:nvPr/>
          </p:nvGrpSpPr>
          <p:grpSpPr>
            <a:xfrm>
              <a:off x="4055765" y="3725603"/>
              <a:ext cx="63780" cy="54671"/>
              <a:chOff x="5382826" y="4125549"/>
              <a:chExt cx="37776" cy="32380"/>
            </a:xfrm>
          </p:grpSpPr>
          <p:sp>
            <p:nvSpPr>
              <p:cNvPr id="808" name="Google Shape;808;p4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810;p40"/>
            <p:cNvGrpSpPr/>
            <p:nvPr/>
          </p:nvGrpSpPr>
          <p:grpSpPr>
            <a:xfrm>
              <a:off x="4212540" y="3843855"/>
              <a:ext cx="63794" cy="54644"/>
              <a:chOff x="5475680" y="4195587"/>
              <a:chExt cx="37783" cy="32364"/>
            </a:xfrm>
          </p:grpSpPr>
          <p:sp>
            <p:nvSpPr>
              <p:cNvPr id="811" name="Google Shape;811;p4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40"/>
            <p:cNvGrpSpPr/>
            <p:nvPr/>
          </p:nvGrpSpPr>
          <p:grpSpPr>
            <a:xfrm>
              <a:off x="4308603" y="3559546"/>
              <a:ext cx="56238" cy="54472"/>
              <a:chOff x="5532575" y="4027197"/>
              <a:chExt cx="33308" cy="32262"/>
            </a:xfrm>
          </p:grpSpPr>
          <p:sp>
            <p:nvSpPr>
              <p:cNvPr id="814" name="Google Shape;814;p4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40"/>
            <p:cNvGrpSpPr/>
            <p:nvPr/>
          </p:nvGrpSpPr>
          <p:grpSpPr>
            <a:xfrm>
              <a:off x="4406750" y="3927873"/>
              <a:ext cx="56556" cy="54485"/>
              <a:chOff x="5590706" y="4245348"/>
              <a:chExt cx="33497" cy="32270"/>
            </a:xfrm>
          </p:grpSpPr>
          <p:sp>
            <p:nvSpPr>
              <p:cNvPr id="817" name="Google Shape;817;p4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40"/>
            <p:cNvGrpSpPr/>
            <p:nvPr/>
          </p:nvGrpSpPr>
          <p:grpSpPr>
            <a:xfrm>
              <a:off x="4453984" y="3698805"/>
              <a:ext cx="55906" cy="54631"/>
              <a:chOff x="5618681" y="4109677"/>
              <a:chExt cx="33112" cy="32357"/>
            </a:xfrm>
          </p:grpSpPr>
          <p:sp>
            <p:nvSpPr>
              <p:cNvPr id="820" name="Google Shape;820;p4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40"/>
            <p:cNvGrpSpPr/>
            <p:nvPr/>
          </p:nvGrpSpPr>
          <p:grpSpPr>
            <a:xfrm>
              <a:off x="4218649" y="3730184"/>
              <a:ext cx="53024" cy="45428"/>
              <a:chOff x="5479298" y="4128262"/>
              <a:chExt cx="31405" cy="26906"/>
            </a:xfrm>
          </p:grpSpPr>
          <p:sp>
            <p:nvSpPr>
              <p:cNvPr id="823" name="Google Shape;823;p4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40"/>
            <p:cNvGrpSpPr/>
            <p:nvPr/>
          </p:nvGrpSpPr>
          <p:grpSpPr>
            <a:xfrm>
              <a:off x="4393577" y="3817735"/>
              <a:ext cx="53183" cy="45415"/>
              <a:chOff x="5582903" y="4180116"/>
              <a:chExt cx="31499" cy="26898"/>
            </a:xfrm>
          </p:grpSpPr>
          <p:sp>
            <p:nvSpPr>
              <p:cNvPr id="826" name="Google Shape;826;p4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40"/>
            <p:cNvGrpSpPr/>
            <p:nvPr/>
          </p:nvGrpSpPr>
          <p:grpSpPr>
            <a:xfrm>
              <a:off x="1721230" y="2235576"/>
              <a:ext cx="100577" cy="96554"/>
              <a:chOff x="4000135" y="3243041"/>
              <a:chExt cx="59570" cy="57186"/>
            </a:xfrm>
          </p:grpSpPr>
          <p:sp>
            <p:nvSpPr>
              <p:cNvPr id="829" name="Google Shape;829;p4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0"/>
              <p:cNvSpPr/>
              <p:nvPr/>
            </p:nvSpPr>
            <p:spPr>
              <a:xfrm>
                <a:off x="4024210" y="3246847"/>
                <a:ext cx="15706" cy="53380"/>
              </a:xfrm>
              <a:custGeom>
                <a:avLst/>
                <a:gdLst/>
                <a:ahLst/>
                <a:cxnLst/>
                <a:rect l="l" t="t" r="r" b="b"/>
                <a:pathLst>
                  <a:path w="1997" h="6787" fill="none" extrusionOk="0">
                    <a:moveTo>
                      <a:pt x="0" y="6787"/>
                    </a:moveTo>
                    <a:lnTo>
                      <a:pt x="1996"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0"/>
              <p:cNvSpPr/>
              <p:nvPr/>
            </p:nvSpPr>
            <p:spPr>
              <a:xfrm>
                <a:off x="4002896" y="3261311"/>
                <a:ext cx="56809" cy="14086"/>
              </a:xfrm>
              <a:custGeom>
                <a:avLst/>
                <a:gdLst/>
                <a:ahLst/>
                <a:cxnLst/>
                <a:rect l="l" t="t" r="r" b="b"/>
                <a:pathLst>
                  <a:path w="7223" h="1791" fill="none" extrusionOk="0">
                    <a:moveTo>
                      <a:pt x="7222" y="1791"/>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40"/>
            <p:cNvGrpSpPr/>
            <p:nvPr/>
          </p:nvGrpSpPr>
          <p:grpSpPr>
            <a:xfrm>
              <a:off x="1683318" y="2240357"/>
              <a:ext cx="63794" cy="54671"/>
              <a:chOff x="3977681" y="3245872"/>
              <a:chExt cx="37783" cy="32380"/>
            </a:xfrm>
          </p:grpSpPr>
          <p:sp>
            <p:nvSpPr>
              <p:cNvPr id="833" name="Google Shape;833;p4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40"/>
            <p:cNvGrpSpPr/>
            <p:nvPr/>
          </p:nvGrpSpPr>
          <p:grpSpPr>
            <a:xfrm>
              <a:off x="1789991" y="2268721"/>
              <a:ext cx="53024" cy="45588"/>
              <a:chOff x="4040860" y="3262672"/>
              <a:chExt cx="31405" cy="27001"/>
            </a:xfrm>
          </p:grpSpPr>
          <p:sp>
            <p:nvSpPr>
              <p:cNvPr id="836" name="Google Shape;836;p4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40"/>
            <p:cNvGrpSpPr/>
            <p:nvPr/>
          </p:nvGrpSpPr>
          <p:grpSpPr>
            <a:xfrm>
              <a:off x="1756580" y="2214104"/>
              <a:ext cx="53011" cy="45428"/>
              <a:chOff x="4021072" y="3230323"/>
              <a:chExt cx="31397" cy="26906"/>
            </a:xfrm>
          </p:grpSpPr>
          <p:sp>
            <p:nvSpPr>
              <p:cNvPr id="839" name="Google Shape;839;p4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 name="Google Shape;841;p40"/>
            <p:cNvGrpSpPr/>
            <p:nvPr/>
          </p:nvGrpSpPr>
          <p:grpSpPr>
            <a:xfrm>
              <a:off x="1723488" y="2310578"/>
              <a:ext cx="53183" cy="45495"/>
              <a:chOff x="4001472" y="3287462"/>
              <a:chExt cx="31499" cy="26945"/>
            </a:xfrm>
          </p:grpSpPr>
          <p:sp>
            <p:nvSpPr>
              <p:cNvPr id="842" name="Google Shape;842;p4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40"/>
            <p:cNvGrpSpPr/>
            <p:nvPr/>
          </p:nvGrpSpPr>
          <p:grpSpPr>
            <a:xfrm>
              <a:off x="1902426" y="2283767"/>
              <a:ext cx="259118" cy="186189"/>
              <a:chOff x="4107453" y="3271583"/>
              <a:chExt cx="153470" cy="110275"/>
            </a:xfrm>
          </p:grpSpPr>
          <p:sp>
            <p:nvSpPr>
              <p:cNvPr id="845" name="Google Shape;845;p4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0"/>
              <p:cNvSpPr/>
              <p:nvPr/>
            </p:nvSpPr>
            <p:spPr>
              <a:xfrm>
                <a:off x="4155886" y="3271968"/>
                <a:ext cx="22171" cy="20559"/>
              </a:xfrm>
              <a:custGeom>
                <a:avLst/>
                <a:gdLst/>
                <a:ahLst/>
                <a:cxnLst/>
                <a:rect l="l" t="t" r="r" b="b"/>
                <a:pathLst>
                  <a:path w="2819" h="2614" fill="none" extrusionOk="0">
                    <a:moveTo>
                      <a:pt x="2819" y="2613"/>
                    </a:moveTo>
                    <a:lnTo>
                      <a:pt x="0"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0"/>
              <p:cNvSpPr/>
              <p:nvPr/>
            </p:nvSpPr>
            <p:spPr>
              <a:xfrm>
                <a:off x="4178049" y="3279196"/>
                <a:ext cx="42345" cy="13331"/>
              </a:xfrm>
              <a:custGeom>
                <a:avLst/>
                <a:gdLst/>
                <a:ahLst/>
                <a:cxnLst/>
                <a:rect l="l" t="t" r="r" b="b"/>
                <a:pathLst>
                  <a:path w="5384" h="1695" fill="none" extrusionOk="0">
                    <a:moveTo>
                      <a:pt x="1" y="1694"/>
                    </a:moveTo>
                    <a:lnTo>
                      <a:pt x="5384"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0"/>
              <p:cNvSpPr/>
              <p:nvPr/>
            </p:nvSpPr>
            <p:spPr>
              <a:xfrm>
                <a:off x="4220387" y="3279196"/>
                <a:ext cx="8" cy="71745"/>
              </a:xfrm>
              <a:custGeom>
                <a:avLst/>
                <a:gdLst/>
                <a:ahLst/>
                <a:cxnLst/>
                <a:rect l="l" t="t" r="r" b="b"/>
                <a:pathLst>
                  <a:path w="1" h="9122" fill="none" extrusionOk="0">
                    <a:moveTo>
                      <a:pt x="1" y="0"/>
                    </a:moveTo>
                    <a:lnTo>
                      <a:pt x="1" y="912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40"/>
            <p:cNvGrpSpPr/>
            <p:nvPr/>
          </p:nvGrpSpPr>
          <p:grpSpPr>
            <a:xfrm>
              <a:off x="1952223" y="2262294"/>
              <a:ext cx="53183" cy="45588"/>
              <a:chOff x="4136947" y="3258865"/>
              <a:chExt cx="31499" cy="27001"/>
            </a:xfrm>
          </p:grpSpPr>
          <p:sp>
            <p:nvSpPr>
              <p:cNvPr id="850" name="Google Shape;850;p4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40"/>
            <p:cNvGrpSpPr/>
            <p:nvPr/>
          </p:nvGrpSpPr>
          <p:grpSpPr>
            <a:xfrm>
              <a:off x="1864036" y="2275149"/>
              <a:ext cx="53130" cy="45415"/>
              <a:chOff x="4084715" y="3266478"/>
              <a:chExt cx="31468" cy="26898"/>
            </a:xfrm>
          </p:grpSpPr>
          <p:sp>
            <p:nvSpPr>
              <p:cNvPr id="853" name="Google Shape;853;p4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40"/>
            <p:cNvGrpSpPr/>
            <p:nvPr/>
          </p:nvGrpSpPr>
          <p:grpSpPr>
            <a:xfrm>
              <a:off x="1989817" y="2297723"/>
              <a:ext cx="53024" cy="45495"/>
              <a:chOff x="4159213" y="3279849"/>
              <a:chExt cx="31405" cy="26945"/>
            </a:xfrm>
          </p:grpSpPr>
          <p:sp>
            <p:nvSpPr>
              <p:cNvPr id="856" name="Google Shape;856;p4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40"/>
            <p:cNvGrpSpPr/>
            <p:nvPr/>
          </p:nvGrpSpPr>
          <p:grpSpPr>
            <a:xfrm>
              <a:off x="2061299" y="2275188"/>
              <a:ext cx="53024" cy="45389"/>
              <a:chOff x="4201550" y="3266502"/>
              <a:chExt cx="31405" cy="26883"/>
            </a:xfrm>
          </p:grpSpPr>
          <p:sp>
            <p:nvSpPr>
              <p:cNvPr id="859" name="Google Shape;859;p4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40"/>
            <p:cNvGrpSpPr/>
            <p:nvPr/>
          </p:nvGrpSpPr>
          <p:grpSpPr>
            <a:xfrm>
              <a:off x="2061299" y="2396375"/>
              <a:ext cx="53024" cy="45468"/>
              <a:chOff x="4201550" y="3338278"/>
              <a:chExt cx="31405" cy="26930"/>
            </a:xfrm>
          </p:grpSpPr>
          <p:sp>
            <p:nvSpPr>
              <p:cNvPr id="862" name="Google Shape;862;p4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40"/>
            <p:cNvGrpSpPr/>
            <p:nvPr/>
          </p:nvGrpSpPr>
          <p:grpSpPr>
            <a:xfrm>
              <a:off x="2123300" y="2448470"/>
              <a:ext cx="53024" cy="45588"/>
              <a:chOff x="4238272" y="3369132"/>
              <a:chExt cx="31405" cy="27001"/>
            </a:xfrm>
          </p:grpSpPr>
          <p:sp>
            <p:nvSpPr>
              <p:cNvPr id="865" name="Google Shape;865;p4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 name="Google Shape;867;p40"/>
            <p:cNvSpPr/>
            <p:nvPr/>
          </p:nvSpPr>
          <p:spPr>
            <a:xfrm>
              <a:off x="1868856" y="2184664"/>
              <a:ext cx="84355" cy="17516"/>
            </a:xfrm>
            <a:custGeom>
              <a:avLst/>
              <a:gdLst/>
              <a:ahLst/>
              <a:cxnLst/>
              <a:rect l="l" t="t" r="r" b="b"/>
              <a:pathLst>
                <a:path w="6352" h="1319" fill="none" extrusionOk="0">
                  <a:moveTo>
                    <a:pt x="1" y="1319"/>
                  </a:moveTo>
                  <a:lnTo>
                    <a:pt x="635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 name="Google Shape;868;p40"/>
            <p:cNvGrpSpPr/>
            <p:nvPr/>
          </p:nvGrpSpPr>
          <p:grpSpPr>
            <a:xfrm>
              <a:off x="1914962" y="2163191"/>
              <a:ext cx="53024" cy="45574"/>
              <a:chOff x="4114878" y="3200169"/>
              <a:chExt cx="31405" cy="26993"/>
            </a:xfrm>
          </p:grpSpPr>
          <p:sp>
            <p:nvSpPr>
              <p:cNvPr id="869" name="Google Shape;869;p4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40"/>
            <p:cNvGrpSpPr/>
            <p:nvPr/>
          </p:nvGrpSpPr>
          <p:grpSpPr>
            <a:xfrm>
              <a:off x="1836893" y="2180693"/>
              <a:ext cx="53183" cy="45428"/>
              <a:chOff x="4068639" y="3210535"/>
              <a:chExt cx="31499" cy="26906"/>
            </a:xfrm>
          </p:grpSpPr>
          <p:sp>
            <p:nvSpPr>
              <p:cNvPr id="872" name="Google Shape;872;p4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 name="Google Shape;874;p40"/>
            <p:cNvGrpSpPr/>
            <p:nvPr/>
          </p:nvGrpSpPr>
          <p:grpSpPr>
            <a:xfrm>
              <a:off x="1532970" y="1964268"/>
              <a:ext cx="592919" cy="271322"/>
              <a:chOff x="3888633" y="3082351"/>
              <a:chExt cx="351172" cy="160698"/>
            </a:xfrm>
          </p:grpSpPr>
          <p:sp>
            <p:nvSpPr>
              <p:cNvPr id="875" name="Google Shape;875;p4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0"/>
              <p:cNvSpPr/>
              <p:nvPr/>
            </p:nvSpPr>
            <p:spPr>
              <a:xfrm>
                <a:off x="3960370" y="3203653"/>
                <a:ext cx="79547" cy="19607"/>
              </a:xfrm>
              <a:custGeom>
                <a:avLst/>
                <a:gdLst/>
                <a:ahLst/>
                <a:cxnLst/>
                <a:rect l="l" t="t" r="r" b="b"/>
                <a:pathLst>
                  <a:path w="10114" h="2493" fill="none" extrusionOk="0">
                    <a:moveTo>
                      <a:pt x="0" y="2493"/>
                    </a:moveTo>
                    <a:lnTo>
                      <a:pt x="10113"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0"/>
              <p:cNvSpPr/>
              <p:nvPr/>
            </p:nvSpPr>
            <p:spPr>
              <a:xfrm>
                <a:off x="4043613" y="3161504"/>
                <a:ext cx="108474" cy="42156"/>
              </a:xfrm>
              <a:custGeom>
                <a:avLst/>
                <a:gdLst/>
                <a:ahLst/>
                <a:cxnLst/>
                <a:rect l="l" t="t" r="r" b="b"/>
                <a:pathLst>
                  <a:path w="13792" h="5360" fill="none" extrusionOk="0">
                    <a:moveTo>
                      <a:pt x="1" y="5360"/>
                    </a:moveTo>
                    <a:lnTo>
                      <a:pt x="1379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0"/>
              <p:cNvSpPr/>
              <p:nvPr/>
            </p:nvSpPr>
            <p:spPr>
              <a:xfrm>
                <a:off x="4152079" y="3082351"/>
                <a:ext cx="17224" cy="82968"/>
              </a:xfrm>
              <a:custGeom>
                <a:avLst/>
                <a:gdLst/>
                <a:ahLst/>
                <a:cxnLst/>
                <a:rect l="l" t="t" r="r" b="b"/>
                <a:pathLst>
                  <a:path w="2190" h="10549" fill="none" extrusionOk="0">
                    <a:moveTo>
                      <a:pt x="0" y="10549"/>
                    </a:moveTo>
                    <a:lnTo>
                      <a:pt x="2190"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0"/>
              <p:cNvSpPr/>
              <p:nvPr/>
            </p:nvSpPr>
            <p:spPr>
              <a:xfrm>
                <a:off x="4169296" y="3082351"/>
                <a:ext cx="25797" cy="63557"/>
              </a:xfrm>
              <a:custGeom>
                <a:avLst/>
                <a:gdLst/>
                <a:ahLst/>
                <a:cxnLst/>
                <a:rect l="l" t="t" r="r" b="b"/>
                <a:pathLst>
                  <a:path w="3280" h="8081" fill="none" extrusionOk="0">
                    <a:moveTo>
                      <a:pt x="1" y="0"/>
                    </a:moveTo>
                    <a:lnTo>
                      <a:pt x="3279" y="808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40"/>
            <p:cNvGrpSpPr/>
            <p:nvPr/>
          </p:nvGrpSpPr>
          <p:grpSpPr>
            <a:xfrm>
              <a:off x="1963630" y="1938240"/>
              <a:ext cx="63794" cy="54631"/>
              <a:chOff x="4143703" y="3066935"/>
              <a:chExt cx="37783" cy="32357"/>
            </a:xfrm>
          </p:grpSpPr>
          <p:sp>
            <p:nvSpPr>
              <p:cNvPr id="882" name="Google Shape;882;p4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40"/>
            <p:cNvGrpSpPr/>
            <p:nvPr/>
          </p:nvGrpSpPr>
          <p:grpSpPr>
            <a:xfrm>
              <a:off x="1796245" y="2000082"/>
              <a:ext cx="63794" cy="54790"/>
              <a:chOff x="4044565" y="3103563"/>
              <a:chExt cx="37783" cy="32451"/>
            </a:xfrm>
          </p:grpSpPr>
          <p:sp>
            <p:nvSpPr>
              <p:cNvPr id="885" name="Google Shape;885;p4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40"/>
            <p:cNvGrpSpPr/>
            <p:nvPr/>
          </p:nvGrpSpPr>
          <p:grpSpPr>
            <a:xfrm>
              <a:off x="1750471" y="2143046"/>
              <a:ext cx="63780" cy="54631"/>
              <a:chOff x="4017454" y="3188237"/>
              <a:chExt cx="37776" cy="32357"/>
            </a:xfrm>
          </p:grpSpPr>
          <p:sp>
            <p:nvSpPr>
              <p:cNvPr id="888" name="Google Shape;888;p4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40"/>
            <p:cNvGrpSpPr/>
            <p:nvPr/>
          </p:nvGrpSpPr>
          <p:grpSpPr>
            <a:xfrm>
              <a:off x="1588544" y="2091164"/>
              <a:ext cx="63794" cy="54631"/>
              <a:chOff x="3921548" y="3157509"/>
              <a:chExt cx="37783" cy="32357"/>
            </a:xfrm>
          </p:grpSpPr>
          <p:sp>
            <p:nvSpPr>
              <p:cNvPr id="891" name="Google Shape;891;p4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40"/>
            <p:cNvGrpSpPr/>
            <p:nvPr/>
          </p:nvGrpSpPr>
          <p:grpSpPr>
            <a:xfrm>
              <a:off x="1618104" y="2182526"/>
              <a:ext cx="63794" cy="54671"/>
              <a:chOff x="3939056" y="3211620"/>
              <a:chExt cx="37783" cy="32380"/>
            </a:xfrm>
          </p:grpSpPr>
          <p:sp>
            <p:nvSpPr>
              <p:cNvPr id="894" name="Google Shape;894;p4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40"/>
            <p:cNvGrpSpPr/>
            <p:nvPr/>
          </p:nvGrpSpPr>
          <p:grpSpPr>
            <a:xfrm>
              <a:off x="2018567" y="2056479"/>
              <a:ext cx="53024" cy="45468"/>
              <a:chOff x="4176240" y="3136965"/>
              <a:chExt cx="31405" cy="26930"/>
            </a:xfrm>
          </p:grpSpPr>
          <p:sp>
            <p:nvSpPr>
              <p:cNvPr id="897" name="Google Shape;897;p4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40"/>
            <p:cNvGrpSpPr/>
            <p:nvPr/>
          </p:nvGrpSpPr>
          <p:grpSpPr>
            <a:xfrm>
              <a:off x="1945809" y="2082865"/>
              <a:ext cx="53183" cy="45588"/>
              <a:chOff x="4133148" y="3152593"/>
              <a:chExt cx="31499" cy="27001"/>
            </a:xfrm>
          </p:grpSpPr>
          <p:sp>
            <p:nvSpPr>
              <p:cNvPr id="900" name="Google Shape;900;p4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40"/>
            <p:cNvGrpSpPr/>
            <p:nvPr/>
          </p:nvGrpSpPr>
          <p:grpSpPr>
            <a:xfrm>
              <a:off x="2093913" y="1949382"/>
              <a:ext cx="53183" cy="45415"/>
              <a:chOff x="4220866" y="3073534"/>
              <a:chExt cx="31499" cy="26898"/>
            </a:xfrm>
          </p:grpSpPr>
          <p:sp>
            <p:nvSpPr>
              <p:cNvPr id="903" name="Google Shape;903;p4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40"/>
            <p:cNvGrpSpPr/>
            <p:nvPr/>
          </p:nvGrpSpPr>
          <p:grpSpPr>
            <a:xfrm>
              <a:off x="1501007" y="2214104"/>
              <a:ext cx="53183" cy="45428"/>
              <a:chOff x="3869702" y="3230323"/>
              <a:chExt cx="31499" cy="26906"/>
            </a:xfrm>
          </p:grpSpPr>
          <p:sp>
            <p:nvSpPr>
              <p:cNvPr id="906" name="Google Shape;906;p4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p40"/>
            <p:cNvGrpSpPr/>
            <p:nvPr/>
          </p:nvGrpSpPr>
          <p:grpSpPr>
            <a:xfrm>
              <a:off x="2217118" y="1958000"/>
              <a:ext cx="454775" cy="526735"/>
              <a:chOff x="4293838" y="3078639"/>
              <a:chExt cx="269353" cy="311973"/>
            </a:xfrm>
          </p:grpSpPr>
          <p:sp>
            <p:nvSpPr>
              <p:cNvPr id="909" name="Google Shape;909;p4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0"/>
              <p:cNvSpPr/>
              <p:nvPr/>
            </p:nvSpPr>
            <p:spPr>
              <a:xfrm>
                <a:off x="4306965" y="3099473"/>
                <a:ext cx="62519" cy="69652"/>
              </a:xfrm>
              <a:custGeom>
                <a:avLst/>
                <a:gdLst/>
                <a:ahLst/>
                <a:cxnLst/>
                <a:rect l="l" t="t" r="r" b="b"/>
                <a:pathLst>
                  <a:path w="7949" h="8856" fill="none" extrusionOk="0">
                    <a:moveTo>
                      <a:pt x="1" y="1"/>
                    </a:moveTo>
                    <a:lnTo>
                      <a:pt x="7948" y="885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0"/>
              <p:cNvSpPr/>
              <p:nvPr/>
            </p:nvSpPr>
            <p:spPr>
              <a:xfrm>
                <a:off x="4369476" y="3169118"/>
                <a:ext cx="26072" cy="98666"/>
              </a:xfrm>
              <a:custGeom>
                <a:avLst/>
                <a:gdLst/>
                <a:ahLst/>
                <a:cxnLst/>
                <a:rect l="l" t="t" r="r" b="b"/>
                <a:pathLst>
                  <a:path w="3315" h="12545" fill="none" extrusionOk="0">
                    <a:moveTo>
                      <a:pt x="0" y="1"/>
                    </a:moveTo>
                    <a:lnTo>
                      <a:pt x="3315" y="1254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0"/>
              <p:cNvSpPr/>
              <p:nvPr/>
            </p:nvSpPr>
            <p:spPr>
              <a:xfrm>
                <a:off x="4399347" y="3078639"/>
                <a:ext cx="60041" cy="110558"/>
              </a:xfrm>
              <a:custGeom>
                <a:avLst/>
                <a:gdLst/>
                <a:ahLst/>
                <a:cxnLst/>
                <a:rect l="l" t="t" r="r" b="b"/>
                <a:pathLst>
                  <a:path w="7634" h="14057" fill="none" extrusionOk="0">
                    <a:moveTo>
                      <a:pt x="7634" y="14057"/>
                    </a:moveTo>
                    <a:lnTo>
                      <a:pt x="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0"/>
              <p:cNvSpPr/>
              <p:nvPr/>
            </p:nvSpPr>
            <p:spPr>
              <a:xfrm>
                <a:off x="4373282" y="3169118"/>
                <a:ext cx="82299" cy="20079"/>
              </a:xfrm>
              <a:custGeom>
                <a:avLst/>
                <a:gdLst/>
                <a:ahLst/>
                <a:cxnLst/>
                <a:rect l="l" t="t" r="r" b="b"/>
                <a:pathLst>
                  <a:path w="10464" h="2553" fill="none" extrusionOk="0">
                    <a:moveTo>
                      <a:pt x="0" y="1"/>
                    </a:moveTo>
                    <a:lnTo>
                      <a:pt x="10464" y="2553"/>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0"/>
              <p:cNvSpPr/>
              <p:nvPr/>
            </p:nvSpPr>
            <p:spPr>
              <a:xfrm>
                <a:off x="4369476" y="3078639"/>
                <a:ext cx="29879" cy="90487"/>
              </a:xfrm>
              <a:custGeom>
                <a:avLst/>
                <a:gdLst/>
                <a:ahLst/>
                <a:cxnLst/>
                <a:rect l="l" t="t" r="r" b="b"/>
                <a:pathLst>
                  <a:path w="3799" h="11505" fill="none" extrusionOk="0">
                    <a:moveTo>
                      <a:pt x="0" y="11505"/>
                    </a:moveTo>
                    <a:lnTo>
                      <a:pt x="379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0"/>
              <p:cNvSpPr/>
              <p:nvPr/>
            </p:nvSpPr>
            <p:spPr>
              <a:xfrm>
                <a:off x="4293932" y="3169118"/>
                <a:ext cx="75551" cy="41110"/>
              </a:xfrm>
              <a:custGeom>
                <a:avLst/>
                <a:gdLst/>
                <a:ahLst/>
                <a:cxnLst/>
                <a:rect l="l" t="t" r="r" b="b"/>
                <a:pathLst>
                  <a:path w="9606" h="5227" fill="none" extrusionOk="0">
                    <a:moveTo>
                      <a:pt x="1" y="5226"/>
                    </a:moveTo>
                    <a:lnTo>
                      <a:pt x="9605"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0"/>
              <p:cNvSpPr/>
              <p:nvPr/>
            </p:nvSpPr>
            <p:spPr>
              <a:xfrm>
                <a:off x="4350159" y="3267776"/>
                <a:ext cx="45389" cy="27032"/>
              </a:xfrm>
              <a:custGeom>
                <a:avLst/>
                <a:gdLst/>
                <a:ahLst/>
                <a:cxnLst/>
                <a:rect l="l" t="t" r="r" b="b"/>
                <a:pathLst>
                  <a:path w="5771" h="3437" fill="none" extrusionOk="0">
                    <a:moveTo>
                      <a:pt x="1" y="3436"/>
                    </a:moveTo>
                    <a:lnTo>
                      <a:pt x="577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0"/>
              <p:cNvSpPr/>
              <p:nvPr/>
            </p:nvSpPr>
            <p:spPr>
              <a:xfrm>
                <a:off x="4395540" y="3267776"/>
                <a:ext cx="38830" cy="76031"/>
              </a:xfrm>
              <a:custGeom>
                <a:avLst/>
                <a:gdLst/>
                <a:ahLst/>
                <a:cxnLst/>
                <a:rect l="l" t="t" r="r" b="b"/>
                <a:pathLst>
                  <a:path w="4937" h="9667" fill="none" extrusionOk="0">
                    <a:moveTo>
                      <a:pt x="1" y="1"/>
                    </a:moveTo>
                    <a:lnTo>
                      <a:pt x="4936" y="966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0"/>
              <p:cNvSpPr/>
              <p:nvPr/>
            </p:nvSpPr>
            <p:spPr>
              <a:xfrm>
                <a:off x="4360439" y="3267776"/>
                <a:ext cx="35109" cy="121978"/>
              </a:xfrm>
              <a:custGeom>
                <a:avLst/>
                <a:gdLst/>
                <a:ahLst/>
                <a:cxnLst/>
                <a:rect l="l" t="t" r="r" b="b"/>
                <a:pathLst>
                  <a:path w="4464" h="15509" fill="none" extrusionOk="0">
                    <a:moveTo>
                      <a:pt x="0" y="15509"/>
                    </a:moveTo>
                    <a:lnTo>
                      <a:pt x="4464"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0"/>
              <p:cNvSpPr/>
              <p:nvPr/>
            </p:nvSpPr>
            <p:spPr>
              <a:xfrm>
                <a:off x="4293932" y="3210220"/>
                <a:ext cx="101616" cy="57564"/>
              </a:xfrm>
              <a:custGeom>
                <a:avLst/>
                <a:gdLst/>
                <a:ahLst/>
                <a:cxnLst/>
                <a:rect l="l" t="t" r="r" b="b"/>
                <a:pathLst>
                  <a:path w="12920" h="7319" fill="none" extrusionOk="0">
                    <a:moveTo>
                      <a:pt x="1" y="0"/>
                    </a:moveTo>
                    <a:lnTo>
                      <a:pt x="12920" y="731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0"/>
              <p:cNvSpPr/>
              <p:nvPr/>
            </p:nvSpPr>
            <p:spPr>
              <a:xfrm>
                <a:off x="4395540" y="3186436"/>
                <a:ext cx="66420" cy="79735"/>
              </a:xfrm>
              <a:custGeom>
                <a:avLst/>
                <a:gdLst/>
                <a:ahLst/>
                <a:cxnLst/>
                <a:rect l="l" t="t" r="r" b="b"/>
                <a:pathLst>
                  <a:path w="8445" h="10138" fill="none" extrusionOk="0">
                    <a:moveTo>
                      <a:pt x="8444" y="0"/>
                    </a:moveTo>
                    <a:lnTo>
                      <a:pt x="1" y="10137"/>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0"/>
              <p:cNvSpPr/>
              <p:nvPr/>
            </p:nvSpPr>
            <p:spPr>
              <a:xfrm>
                <a:off x="4459380" y="3189669"/>
                <a:ext cx="41873" cy="123402"/>
              </a:xfrm>
              <a:custGeom>
                <a:avLst/>
                <a:gdLst/>
                <a:ahLst/>
                <a:cxnLst/>
                <a:rect l="l" t="t" r="r" b="b"/>
                <a:pathLst>
                  <a:path w="5324" h="15690" fill="none" extrusionOk="0">
                    <a:moveTo>
                      <a:pt x="1" y="0"/>
                    </a:moveTo>
                    <a:lnTo>
                      <a:pt x="5323" y="1569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0"/>
              <p:cNvSpPr/>
              <p:nvPr/>
            </p:nvSpPr>
            <p:spPr>
              <a:xfrm>
                <a:off x="4395540" y="3267776"/>
                <a:ext cx="105713" cy="45295"/>
              </a:xfrm>
              <a:custGeom>
                <a:avLst/>
                <a:gdLst/>
                <a:ahLst/>
                <a:cxnLst/>
                <a:rect l="l" t="t" r="r" b="b"/>
                <a:pathLst>
                  <a:path w="13441" h="5759" fill="none" extrusionOk="0">
                    <a:moveTo>
                      <a:pt x="1" y="1"/>
                    </a:moveTo>
                    <a:lnTo>
                      <a:pt x="13440" y="575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0"/>
              <p:cNvSpPr/>
              <p:nvPr/>
            </p:nvSpPr>
            <p:spPr>
              <a:xfrm>
                <a:off x="4501246" y="3223252"/>
                <a:ext cx="46435" cy="89818"/>
              </a:xfrm>
              <a:custGeom>
                <a:avLst/>
                <a:gdLst/>
                <a:ahLst/>
                <a:cxnLst/>
                <a:rect l="l" t="t" r="r" b="b"/>
                <a:pathLst>
                  <a:path w="5904" h="11420" fill="none" extrusionOk="0">
                    <a:moveTo>
                      <a:pt x="0" y="11420"/>
                    </a:moveTo>
                    <a:lnTo>
                      <a:pt x="5904"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0"/>
              <p:cNvSpPr/>
              <p:nvPr/>
            </p:nvSpPr>
            <p:spPr>
              <a:xfrm>
                <a:off x="4459671" y="3104231"/>
                <a:ext cx="58421" cy="84966"/>
              </a:xfrm>
              <a:custGeom>
                <a:avLst/>
                <a:gdLst/>
                <a:ahLst/>
                <a:cxnLst/>
                <a:rect l="l" t="t" r="r" b="b"/>
                <a:pathLst>
                  <a:path w="7428" h="10803" fill="none" extrusionOk="0">
                    <a:moveTo>
                      <a:pt x="0" y="10803"/>
                    </a:moveTo>
                    <a:lnTo>
                      <a:pt x="7428"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0"/>
              <p:cNvSpPr/>
              <p:nvPr/>
            </p:nvSpPr>
            <p:spPr>
              <a:xfrm>
                <a:off x="4459671" y="3189189"/>
                <a:ext cx="86586" cy="36737"/>
              </a:xfrm>
              <a:custGeom>
                <a:avLst/>
                <a:gdLst/>
                <a:ahLst/>
                <a:cxnLst/>
                <a:rect l="l" t="t" r="r" b="b"/>
                <a:pathLst>
                  <a:path w="11009" h="4671" fill="none" extrusionOk="0">
                    <a:moveTo>
                      <a:pt x="0" y="1"/>
                    </a:moveTo>
                    <a:lnTo>
                      <a:pt x="11008" y="467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40"/>
            <p:cNvGrpSpPr/>
            <p:nvPr/>
          </p:nvGrpSpPr>
          <p:grpSpPr>
            <a:xfrm>
              <a:off x="2629639" y="2402762"/>
              <a:ext cx="63780" cy="54671"/>
              <a:chOff x="4538164" y="3342061"/>
              <a:chExt cx="37776" cy="32380"/>
            </a:xfrm>
          </p:grpSpPr>
          <p:sp>
            <p:nvSpPr>
              <p:cNvPr id="927" name="Google Shape;927;p4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 name="Google Shape;929;p40"/>
            <p:cNvGrpSpPr/>
            <p:nvPr/>
          </p:nvGrpSpPr>
          <p:grpSpPr>
            <a:xfrm>
              <a:off x="2179206" y="2154028"/>
              <a:ext cx="63794" cy="54737"/>
              <a:chOff x="4271383" y="3194742"/>
              <a:chExt cx="37783" cy="32420"/>
            </a:xfrm>
          </p:grpSpPr>
          <p:sp>
            <p:nvSpPr>
              <p:cNvPr id="930" name="Google Shape;930;p4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40"/>
            <p:cNvGrpSpPr/>
            <p:nvPr/>
          </p:nvGrpSpPr>
          <p:grpSpPr>
            <a:xfrm>
              <a:off x="2201210" y="1967149"/>
              <a:ext cx="63794" cy="54631"/>
              <a:chOff x="4284416" y="3084058"/>
              <a:chExt cx="37783" cy="32357"/>
            </a:xfrm>
          </p:grpSpPr>
          <p:sp>
            <p:nvSpPr>
              <p:cNvPr id="933" name="Google Shape;933;p4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40"/>
            <p:cNvGrpSpPr/>
            <p:nvPr/>
          </p:nvGrpSpPr>
          <p:grpSpPr>
            <a:xfrm>
              <a:off x="2529234" y="2327628"/>
              <a:ext cx="63780" cy="54790"/>
              <a:chOff x="4478697" y="3297561"/>
              <a:chExt cx="37776" cy="32451"/>
            </a:xfrm>
          </p:grpSpPr>
          <p:sp>
            <p:nvSpPr>
              <p:cNvPr id="936" name="Google Shape;936;p4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40"/>
            <p:cNvGrpSpPr/>
            <p:nvPr/>
          </p:nvGrpSpPr>
          <p:grpSpPr>
            <a:xfrm>
              <a:off x="2416307" y="2385287"/>
              <a:ext cx="63780" cy="54790"/>
              <a:chOff x="4411813" y="3331711"/>
              <a:chExt cx="37776" cy="32451"/>
            </a:xfrm>
          </p:grpSpPr>
          <p:sp>
            <p:nvSpPr>
              <p:cNvPr id="939" name="Google Shape;939;p4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 name="Google Shape;941;p40"/>
            <p:cNvGrpSpPr/>
            <p:nvPr/>
          </p:nvGrpSpPr>
          <p:grpSpPr>
            <a:xfrm>
              <a:off x="2291655" y="2458695"/>
              <a:ext cx="63780" cy="54631"/>
              <a:chOff x="4337984" y="3375188"/>
              <a:chExt cx="37776" cy="32357"/>
            </a:xfrm>
          </p:grpSpPr>
          <p:sp>
            <p:nvSpPr>
              <p:cNvPr id="942" name="Google Shape;942;p4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40"/>
            <p:cNvGrpSpPr/>
            <p:nvPr/>
          </p:nvGrpSpPr>
          <p:grpSpPr>
            <a:xfrm>
              <a:off x="2556536" y="1978078"/>
              <a:ext cx="63953" cy="54790"/>
              <a:chOff x="4494867" y="3090530"/>
              <a:chExt cx="37878" cy="32451"/>
            </a:xfrm>
          </p:grpSpPr>
          <p:sp>
            <p:nvSpPr>
              <p:cNvPr id="945" name="Google Shape;945;p4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40"/>
            <p:cNvGrpSpPr/>
            <p:nvPr/>
          </p:nvGrpSpPr>
          <p:grpSpPr>
            <a:xfrm>
              <a:off x="2607622" y="2176032"/>
              <a:ext cx="63794" cy="54737"/>
              <a:chOff x="4525124" y="3207774"/>
              <a:chExt cx="37783" cy="32420"/>
            </a:xfrm>
          </p:grpSpPr>
          <p:sp>
            <p:nvSpPr>
              <p:cNvPr id="948" name="Google Shape;948;p4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40"/>
            <p:cNvGrpSpPr/>
            <p:nvPr/>
          </p:nvGrpSpPr>
          <p:grpSpPr>
            <a:xfrm>
              <a:off x="2464816" y="2123194"/>
              <a:ext cx="53183" cy="45415"/>
              <a:chOff x="4440544" y="3176479"/>
              <a:chExt cx="31499" cy="26898"/>
            </a:xfrm>
          </p:grpSpPr>
          <p:sp>
            <p:nvSpPr>
              <p:cNvPr id="951" name="Google Shape;951;p4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40"/>
            <p:cNvGrpSpPr/>
            <p:nvPr/>
          </p:nvGrpSpPr>
          <p:grpSpPr>
            <a:xfrm>
              <a:off x="2312862" y="2089292"/>
              <a:ext cx="53024" cy="45588"/>
              <a:chOff x="4350545" y="3156400"/>
              <a:chExt cx="31405" cy="27001"/>
            </a:xfrm>
          </p:grpSpPr>
          <p:sp>
            <p:nvSpPr>
              <p:cNvPr id="954" name="Google Shape;954;p4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40"/>
            <p:cNvGrpSpPr/>
            <p:nvPr/>
          </p:nvGrpSpPr>
          <p:grpSpPr>
            <a:xfrm>
              <a:off x="2357028" y="2255867"/>
              <a:ext cx="53024" cy="45588"/>
              <a:chOff x="4376703" y="3255058"/>
              <a:chExt cx="31405" cy="27001"/>
            </a:xfrm>
          </p:grpSpPr>
          <p:sp>
            <p:nvSpPr>
              <p:cNvPr id="957" name="Google Shape;957;p4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40"/>
            <p:cNvGrpSpPr/>
            <p:nvPr/>
          </p:nvGrpSpPr>
          <p:grpSpPr>
            <a:xfrm>
              <a:off x="2280407" y="2304151"/>
              <a:ext cx="53024" cy="45495"/>
              <a:chOff x="4331322" y="3283656"/>
              <a:chExt cx="31405" cy="26945"/>
            </a:xfrm>
          </p:grpSpPr>
          <p:sp>
            <p:nvSpPr>
              <p:cNvPr id="960" name="Google Shape;960;p4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40"/>
            <p:cNvGrpSpPr/>
            <p:nvPr/>
          </p:nvGrpSpPr>
          <p:grpSpPr>
            <a:xfrm>
              <a:off x="2363456" y="1936461"/>
              <a:ext cx="53024" cy="45481"/>
              <a:chOff x="4380510" y="3065882"/>
              <a:chExt cx="31405" cy="26938"/>
            </a:xfrm>
          </p:grpSpPr>
          <p:sp>
            <p:nvSpPr>
              <p:cNvPr id="963" name="Google Shape;963;p4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 name="Google Shape;965;p40"/>
            <p:cNvSpPr/>
            <p:nvPr/>
          </p:nvSpPr>
          <p:spPr>
            <a:xfrm>
              <a:off x="3267840" y="3092899"/>
              <a:ext cx="13" cy="13"/>
            </a:xfrm>
            <a:custGeom>
              <a:avLst/>
              <a:gdLst/>
              <a:ahLst/>
              <a:cxnLst/>
              <a:rect l="l" t="t" r="r" b="b"/>
              <a:pathLst>
                <a:path w="1" h="1" fill="none" extrusionOk="0">
                  <a:moveTo>
                    <a:pt x="0" y="0"/>
                  </a:moveTo>
                  <a:close/>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 name="Google Shape;966;p40"/>
            <p:cNvGrpSpPr/>
            <p:nvPr/>
          </p:nvGrpSpPr>
          <p:grpSpPr>
            <a:xfrm>
              <a:off x="2698863" y="2169074"/>
              <a:ext cx="2101776" cy="1722839"/>
              <a:chOff x="4579164" y="3203653"/>
              <a:chExt cx="1244833" cy="1020397"/>
            </a:xfrm>
          </p:grpSpPr>
          <p:sp>
            <p:nvSpPr>
              <p:cNvPr id="967" name="Google Shape;967;p40"/>
              <p:cNvSpPr/>
              <p:nvPr/>
            </p:nvSpPr>
            <p:spPr>
              <a:xfrm>
                <a:off x="5490144" y="3482892"/>
                <a:ext cx="58995" cy="4955"/>
              </a:xfrm>
              <a:custGeom>
                <a:avLst/>
                <a:gdLst/>
                <a:ahLst/>
                <a:cxnLst/>
                <a:rect l="l" t="t" r="r" b="b"/>
                <a:pathLst>
                  <a:path w="7501" h="630" fill="none" extrusionOk="0">
                    <a:moveTo>
                      <a:pt x="0" y="630"/>
                    </a:moveTo>
                    <a:lnTo>
                      <a:pt x="750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0"/>
              <p:cNvSpPr/>
              <p:nvPr/>
            </p:nvSpPr>
            <p:spPr>
              <a:xfrm>
                <a:off x="5490616" y="3482892"/>
                <a:ext cx="66137" cy="77360"/>
              </a:xfrm>
              <a:custGeom>
                <a:avLst/>
                <a:gdLst/>
                <a:ahLst/>
                <a:cxnLst/>
                <a:rect l="l" t="t" r="r" b="b"/>
                <a:pathLst>
                  <a:path w="8409" h="9836" fill="none" extrusionOk="0">
                    <a:moveTo>
                      <a:pt x="1" y="1"/>
                    </a:moveTo>
                    <a:lnTo>
                      <a:pt x="8408" y="983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 name="Google Shape;969;p40"/>
              <p:cNvGrpSpPr/>
              <p:nvPr/>
            </p:nvGrpSpPr>
            <p:grpSpPr>
              <a:xfrm>
                <a:off x="4579164" y="3203653"/>
                <a:ext cx="1244833" cy="1020397"/>
                <a:chOff x="4579164" y="3203653"/>
                <a:chExt cx="1244833" cy="1020397"/>
              </a:xfrm>
            </p:grpSpPr>
            <p:sp>
              <p:nvSpPr>
                <p:cNvPr id="970" name="Google Shape;970;p40"/>
                <p:cNvSpPr/>
                <p:nvPr/>
              </p:nvSpPr>
              <p:spPr>
                <a:xfrm>
                  <a:off x="4787909" y="3833395"/>
                  <a:ext cx="69267" cy="22266"/>
                </a:xfrm>
                <a:custGeom>
                  <a:avLst/>
                  <a:gdLst/>
                  <a:ahLst/>
                  <a:cxnLst/>
                  <a:rect l="l" t="t" r="r" b="b"/>
                  <a:pathLst>
                    <a:path w="8807" h="2831" fill="none" extrusionOk="0">
                      <a:moveTo>
                        <a:pt x="8806" y="0"/>
                      </a:moveTo>
                      <a:lnTo>
                        <a:pt x="0" y="283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0"/>
                <p:cNvSpPr/>
                <p:nvPr/>
              </p:nvSpPr>
              <p:spPr>
                <a:xfrm>
                  <a:off x="4857263" y="3819695"/>
                  <a:ext cx="69936" cy="14181"/>
                </a:xfrm>
                <a:custGeom>
                  <a:avLst/>
                  <a:gdLst/>
                  <a:ahLst/>
                  <a:cxnLst/>
                  <a:rect l="l" t="t" r="r" b="b"/>
                  <a:pathLst>
                    <a:path w="8892" h="1803" fill="none" extrusionOk="0">
                      <a:moveTo>
                        <a:pt x="1" y="1803"/>
                      </a:moveTo>
                      <a:lnTo>
                        <a:pt x="8892"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 name="Google Shape;972;p40"/>
                <p:cNvGrpSpPr/>
                <p:nvPr/>
              </p:nvGrpSpPr>
              <p:grpSpPr>
                <a:xfrm>
                  <a:off x="4579164" y="3203653"/>
                  <a:ext cx="1244833" cy="1020397"/>
                  <a:chOff x="4579164" y="3203653"/>
                  <a:chExt cx="1244833" cy="1020397"/>
                </a:xfrm>
              </p:grpSpPr>
              <p:sp>
                <p:nvSpPr>
                  <p:cNvPr id="973" name="Google Shape;973;p40"/>
                  <p:cNvSpPr/>
                  <p:nvPr/>
                </p:nvSpPr>
                <p:spPr>
                  <a:xfrm>
                    <a:off x="4930329" y="3363965"/>
                    <a:ext cx="23894" cy="102764"/>
                  </a:xfrm>
                  <a:custGeom>
                    <a:avLst/>
                    <a:gdLst/>
                    <a:ahLst/>
                    <a:cxnLst/>
                    <a:rect l="l" t="t" r="r" b="b"/>
                    <a:pathLst>
                      <a:path w="3038" h="13066" fill="none" extrusionOk="0">
                        <a:moveTo>
                          <a:pt x="3037" y="13065"/>
                        </a:moveTo>
                        <a:lnTo>
                          <a:pt x="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0"/>
                  <p:cNvSpPr/>
                  <p:nvPr/>
                </p:nvSpPr>
                <p:spPr>
                  <a:xfrm>
                    <a:off x="4849846" y="3385948"/>
                    <a:ext cx="104085" cy="79256"/>
                  </a:xfrm>
                  <a:custGeom>
                    <a:avLst/>
                    <a:gdLst/>
                    <a:ahLst/>
                    <a:cxnLst/>
                    <a:rect l="l" t="t" r="r" b="b"/>
                    <a:pathLst>
                      <a:path w="13234" h="10077" fill="none" extrusionOk="0">
                        <a:moveTo>
                          <a:pt x="0" y="0"/>
                        </a:moveTo>
                        <a:lnTo>
                          <a:pt x="13234" y="10077"/>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0"/>
                  <p:cNvSpPr/>
                  <p:nvPr/>
                </p:nvSpPr>
                <p:spPr>
                  <a:xfrm>
                    <a:off x="4849650" y="3306598"/>
                    <a:ext cx="45869" cy="79358"/>
                  </a:xfrm>
                  <a:custGeom>
                    <a:avLst/>
                    <a:gdLst/>
                    <a:ahLst/>
                    <a:cxnLst/>
                    <a:rect l="l" t="t" r="r" b="b"/>
                    <a:pathLst>
                      <a:path w="5832" h="10090" fill="none" extrusionOk="0">
                        <a:moveTo>
                          <a:pt x="5831" y="0"/>
                        </a:moveTo>
                        <a:lnTo>
                          <a:pt x="1" y="1008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0"/>
                  <p:cNvSpPr/>
                  <p:nvPr/>
                </p:nvSpPr>
                <p:spPr>
                  <a:xfrm>
                    <a:off x="4849650" y="3361299"/>
                    <a:ext cx="84305" cy="24657"/>
                  </a:xfrm>
                  <a:custGeom>
                    <a:avLst/>
                    <a:gdLst/>
                    <a:ahLst/>
                    <a:cxnLst/>
                    <a:rect l="l" t="t" r="r" b="b"/>
                    <a:pathLst>
                      <a:path w="10719" h="3135" fill="none" extrusionOk="0">
                        <a:moveTo>
                          <a:pt x="1" y="3134"/>
                        </a:moveTo>
                        <a:lnTo>
                          <a:pt x="1071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0"/>
                  <p:cNvSpPr/>
                  <p:nvPr/>
                </p:nvSpPr>
                <p:spPr>
                  <a:xfrm>
                    <a:off x="4789616" y="3306598"/>
                    <a:ext cx="19702" cy="54709"/>
                  </a:xfrm>
                  <a:custGeom>
                    <a:avLst/>
                    <a:gdLst/>
                    <a:ahLst/>
                    <a:cxnLst/>
                    <a:rect l="l" t="t" r="r" b="b"/>
                    <a:pathLst>
                      <a:path w="2505" h="6956" fill="none" extrusionOk="0">
                        <a:moveTo>
                          <a:pt x="2505" y="6956"/>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0"/>
                  <p:cNvSpPr/>
                  <p:nvPr/>
                </p:nvSpPr>
                <p:spPr>
                  <a:xfrm>
                    <a:off x="4738242" y="3357500"/>
                    <a:ext cx="74883" cy="10280"/>
                  </a:xfrm>
                  <a:custGeom>
                    <a:avLst/>
                    <a:gdLst/>
                    <a:ahLst/>
                    <a:cxnLst/>
                    <a:rect l="l" t="t" r="r" b="b"/>
                    <a:pathLst>
                      <a:path w="9521" h="1307" fill="none" extrusionOk="0">
                        <a:moveTo>
                          <a:pt x="1" y="1307"/>
                        </a:moveTo>
                        <a:lnTo>
                          <a:pt x="952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0"/>
                  <p:cNvSpPr/>
                  <p:nvPr/>
                </p:nvSpPr>
                <p:spPr>
                  <a:xfrm>
                    <a:off x="4710274" y="3357500"/>
                    <a:ext cx="99044" cy="63557"/>
                  </a:xfrm>
                  <a:custGeom>
                    <a:avLst/>
                    <a:gdLst/>
                    <a:ahLst/>
                    <a:cxnLst/>
                    <a:rect l="l" t="t" r="r" b="b"/>
                    <a:pathLst>
                      <a:path w="12593" h="8081" fill="none" extrusionOk="0">
                        <a:moveTo>
                          <a:pt x="0" y="8081"/>
                        </a:moveTo>
                        <a:lnTo>
                          <a:pt x="12593"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0"/>
                  <p:cNvSpPr/>
                  <p:nvPr/>
                </p:nvSpPr>
                <p:spPr>
                  <a:xfrm>
                    <a:off x="4809310" y="3306598"/>
                    <a:ext cx="87443" cy="50910"/>
                  </a:xfrm>
                  <a:custGeom>
                    <a:avLst/>
                    <a:gdLst/>
                    <a:ahLst/>
                    <a:cxnLst/>
                    <a:rect l="l" t="t" r="r" b="b"/>
                    <a:pathLst>
                      <a:path w="11118" h="6473" fill="none" extrusionOk="0">
                        <a:moveTo>
                          <a:pt x="1" y="6472"/>
                        </a:moveTo>
                        <a:lnTo>
                          <a:pt x="11118"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 name="Google Shape;981;p40"/>
                  <p:cNvGrpSpPr/>
                  <p:nvPr/>
                </p:nvGrpSpPr>
                <p:grpSpPr>
                  <a:xfrm>
                    <a:off x="4579164" y="3203653"/>
                    <a:ext cx="1244833" cy="1020397"/>
                    <a:chOff x="4579164" y="3203653"/>
                    <a:chExt cx="1244833" cy="1020397"/>
                  </a:xfrm>
                </p:grpSpPr>
                <p:sp>
                  <p:nvSpPr>
                    <p:cNvPr id="982" name="Google Shape;982;p40"/>
                    <p:cNvSpPr/>
                    <p:nvPr/>
                  </p:nvSpPr>
                  <p:spPr>
                    <a:xfrm>
                      <a:off x="4617986" y="3614284"/>
                      <a:ext cx="53002" cy="21031"/>
                    </a:xfrm>
                    <a:custGeom>
                      <a:avLst/>
                      <a:gdLst/>
                      <a:ahLst/>
                      <a:cxnLst/>
                      <a:rect l="l" t="t" r="r" b="b"/>
                      <a:pathLst>
                        <a:path w="6739" h="2674" fill="none" extrusionOk="0">
                          <a:moveTo>
                            <a:pt x="0" y="0"/>
                          </a:moveTo>
                          <a:lnTo>
                            <a:pt x="6738" y="2674"/>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0"/>
                    <p:cNvSpPr/>
                    <p:nvPr/>
                  </p:nvSpPr>
                  <p:spPr>
                    <a:xfrm>
                      <a:off x="4624545" y="3589069"/>
                      <a:ext cx="43682" cy="63180"/>
                    </a:xfrm>
                    <a:custGeom>
                      <a:avLst/>
                      <a:gdLst/>
                      <a:ahLst/>
                      <a:cxnLst/>
                      <a:rect l="l" t="t" r="r" b="b"/>
                      <a:pathLst>
                        <a:path w="5554" h="8033" fill="none" extrusionOk="0">
                          <a:moveTo>
                            <a:pt x="1" y="8033"/>
                          </a:moveTo>
                          <a:lnTo>
                            <a:pt x="5553"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0"/>
                    <p:cNvSpPr/>
                    <p:nvPr/>
                  </p:nvSpPr>
                  <p:spPr>
                    <a:xfrm>
                      <a:off x="4668220" y="3517907"/>
                      <a:ext cx="112178" cy="71170"/>
                    </a:xfrm>
                    <a:custGeom>
                      <a:avLst/>
                      <a:gdLst/>
                      <a:ahLst/>
                      <a:cxnLst/>
                      <a:rect l="l" t="t" r="r" b="b"/>
                      <a:pathLst>
                        <a:path w="14263" h="9049" fill="none" extrusionOk="0">
                          <a:moveTo>
                            <a:pt x="0" y="9049"/>
                          </a:moveTo>
                          <a:lnTo>
                            <a:pt x="14262"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0"/>
                    <p:cNvSpPr/>
                    <p:nvPr/>
                  </p:nvSpPr>
                  <p:spPr>
                    <a:xfrm>
                      <a:off x="4706562" y="3516766"/>
                      <a:ext cx="77455" cy="79924"/>
                    </a:xfrm>
                    <a:custGeom>
                      <a:avLst/>
                      <a:gdLst/>
                      <a:ahLst/>
                      <a:cxnLst/>
                      <a:rect l="l" t="t" r="r" b="b"/>
                      <a:pathLst>
                        <a:path w="9848" h="10162" fill="none" extrusionOk="0">
                          <a:moveTo>
                            <a:pt x="0" y="10161"/>
                          </a:moveTo>
                          <a:lnTo>
                            <a:pt x="9847"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0"/>
                    <p:cNvSpPr/>
                    <p:nvPr/>
                  </p:nvSpPr>
                  <p:spPr>
                    <a:xfrm>
                      <a:off x="4763646" y="3516766"/>
                      <a:ext cx="20370" cy="52806"/>
                    </a:xfrm>
                    <a:custGeom>
                      <a:avLst/>
                      <a:gdLst/>
                      <a:ahLst/>
                      <a:cxnLst/>
                      <a:rect l="l" t="t" r="r" b="b"/>
                      <a:pathLst>
                        <a:path w="2590" h="6714" fill="none" extrusionOk="0">
                          <a:moveTo>
                            <a:pt x="0" y="6714"/>
                          </a:moveTo>
                          <a:lnTo>
                            <a:pt x="2589"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0"/>
                    <p:cNvSpPr/>
                    <p:nvPr/>
                  </p:nvSpPr>
                  <p:spPr>
                    <a:xfrm>
                      <a:off x="4783151" y="3520565"/>
                      <a:ext cx="45861" cy="97432"/>
                    </a:xfrm>
                    <a:custGeom>
                      <a:avLst/>
                      <a:gdLst/>
                      <a:ahLst/>
                      <a:cxnLst/>
                      <a:rect l="l" t="t" r="r" b="b"/>
                      <a:pathLst>
                        <a:path w="5831" h="12388" fill="none" extrusionOk="0">
                          <a:moveTo>
                            <a:pt x="5831" y="12388"/>
                          </a:moveTo>
                          <a:lnTo>
                            <a:pt x="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0"/>
                    <p:cNvSpPr/>
                    <p:nvPr/>
                  </p:nvSpPr>
                  <p:spPr>
                    <a:xfrm>
                      <a:off x="4738242" y="3483175"/>
                      <a:ext cx="44917" cy="37398"/>
                    </a:xfrm>
                    <a:custGeom>
                      <a:avLst/>
                      <a:gdLst/>
                      <a:ahLst/>
                      <a:cxnLst/>
                      <a:rect l="l" t="t" r="r" b="b"/>
                      <a:pathLst>
                        <a:path w="5711" h="4755" fill="none" extrusionOk="0">
                          <a:moveTo>
                            <a:pt x="1" y="1"/>
                          </a:moveTo>
                          <a:lnTo>
                            <a:pt x="5710" y="475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0"/>
                    <p:cNvSpPr/>
                    <p:nvPr/>
                  </p:nvSpPr>
                  <p:spPr>
                    <a:xfrm>
                      <a:off x="4704941" y="3501823"/>
                      <a:ext cx="78217" cy="18750"/>
                    </a:xfrm>
                    <a:custGeom>
                      <a:avLst/>
                      <a:gdLst/>
                      <a:ahLst/>
                      <a:cxnLst/>
                      <a:rect l="l" t="t" r="r" b="b"/>
                      <a:pathLst>
                        <a:path w="9945" h="2384" fill="none" extrusionOk="0">
                          <a:moveTo>
                            <a:pt x="1" y="1"/>
                          </a:moveTo>
                          <a:lnTo>
                            <a:pt x="9944" y="2384"/>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0"/>
                    <p:cNvSpPr/>
                    <p:nvPr/>
                  </p:nvSpPr>
                  <p:spPr>
                    <a:xfrm>
                      <a:off x="4668220" y="3520565"/>
                      <a:ext cx="115796" cy="19324"/>
                    </a:xfrm>
                    <a:custGeom>
                      <a:avLst/>
                      <a:gdLst/>
                      <a:ahLst/>
                      <a:cxnLst/>
                      <a:rect l="l" t="t" r="r" b="b"/>
                      <a:pathLst>
                        <a:path w="14723" h="2457" fill="none" extrusionOk="0">
                          <a:moveTo>
                            <a:pt x="0" y="2457"/>
                          </a:moveTo>
                          <a:lnTo>
                            <a:pt x="14722"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0"/>
                    <p:cNvSpPr/>
                    <p:nvPr/>
                  </p:nvSpPr>
                  <p:spPr>
                    <a:xfrm>
                      <a:off x="4813117" y="3462915"/>
                      <a:ext cx="40347" cy="51193"/>
                    </a:xfrm>
                    <a:custGeom>
                      <a:avLst/>
                      <a:gdLst/>
                      <a:ahLst/>
                      <a:cxnLst/>
                      <a:rect l="l" t="t" r="r" b="b"/>
                      <a:pathLst>
                        <a:path w="5130" h="6509" fill="none" extrusionOk="0">
                          <a:moveTo>
                            <a:pt x="5130" y="6508"/>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0"/>
                    <p:cNvSpPr/>
                    <p:nvPr/>
                  </p:nvSpPr>
                  <p:spPr>
                    <a:xfrm>
                      <a:off x="4787807" y="3462915"/>
                      <a:ext cx="25317" cy="55000"/>
                    </a:xfrm>
                    <a:custGeom>
                      <a:avLst/>
                      <a:gdLst/>
                      <a:ahLst/>
                      <a:cxnLst/>
                      <a:rect l="l" t="t" r="r" b="b"/>
                      <a:pathLst>
                        <a:path w="3219" h="6993" fill="none" extrusionOk="0">
                          <a:moveTo>
                            <a:pt x="1" y="6992"/>
                          </a:moveTo>
                          <a:lnTo>
                            <a:pt x="3219"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0"/>
                    <p:cNvSpPr/>
                    <p:nvPr/>
                  </p:nvSpPr>
                  <p:spPr>
                    <a:xfrm>
                      <a:off x="4781342" y="3514100"/>
                      <a:ext cx="72311" cy="6953"/>
                    </a:xfrm>
                    <a:custGeom>
                      <a:avLst/>
                      <a:gdLst/>
                      <a:ahLst/>
                      <a:cxnLst/>
                      <a:rect l="l" t="t" r="r" b="b"/>
                      <a:pathLst>
                        <a:path w="9194" h="884" fill="none" extrusionOk="0">
                          <a:moveTo>
                            <a:pt x="0" y="883"/>
                          </a:moveTo>
                          <a:lnTo>
                            <a:pt x="9194"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0"/>
                    <p:cNvSpPr/>
                    <p:nvPr/>
                  </p:nvSpPr>
                  <p:spPr>
                    <a:xfrm>
                      <a:off x="4853645" y="3514100"/>
                      <a:ext cx="26175" cy="59184"/>
                    </a:xfrm>
                    <a:custGeom>
                      <a:avLst/>
                      <a:gdLst/>
                      <a:ahLst/>
                      <a:cxnLst/>
                      <a:rect l="l" t="t" r="r" b="b"/>
                      <a:pathLst>
                        <a:path w="3328" h="7525" fill="none" extrusionOk="0">
                          <a:moveTo>
                            <a:pt x="1" y="0"/>
                          </a:moveTo>
                          <a:lnTo>
                            <a:pt x="3328" y="752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0"/>
                    <p:cNvSpPr/>
                    <p:nvPr/>
                  </p:nvSpPr>
                  <p:spPr>
                    <a:xfrm>
                      <a:off x="4827392" y="3514100"/>
                      <a:ext cx="26261" cy="100381"/>
                    </a:xfrm>
                    <a:custGeom>
                      <a:avLst/>
                      <a:gdLst/>
                      <a:ahLst/>
                      <a:cxnLst/>
                      <a:rect l="l" t="t" r="r" b="b"/>
                      <a:pathLst>
                        <a:path w="3339" h="12763" fill="none" extrusionOk="0">
                          <a:moveTo>
                            <a:pt x="3339" y="0"/>
                          </a:moveTo>
                          <a:lnTo>
                            <a:pt x="0" y="1276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 name="Google Shape;996;p40"/>
                    <p:cNvGrpSpPr/>
                    <p:nvPr/>
                  </p:nvGrpSpPr>
                  <p:grpSpPr>
                    <a:xfrm>
                      <a:off x="4579164" y="3203653"/>
                      <a:ext cx="1244833" cy="1020397"/>
                      <a:chOff x="4579164" y="3203653"/>
                      <a:chExt cx="1244833" cy="1020397"/>
                    </a:xfrm>
                  </p:grpSpPr>
                  <p:sp>
                    <p:nvSpPr>
                      <p:cNvPr id="997" name="Google Shape;997;p40"/>
                      <p:cNvSpPr/>
                      <p:nvPr/>
                    </p:nvSpPr>
                    <p:spPr>
                      <a:xfrm>
                        <a:off x="4879812" y="3466721"/>
                        <a:ext cx="74411" cy="106563"/>
                      </a:xfrm>
                      <a:custGeom>
                        <a:avLst/>
                        <a:gdLst/>
                        <a:ahLst/>
                        <a:cxnLst/>
                        <a:rect l="l" t="t" r="r" b="b"/>
                        <a:pathLst>
                          <a:path w="9461" h="13549" fill="none" extrusionOk="0">
                            <a:moveTo>
                              <a:pt x="1" y="13549"/>
                            </a:moveTo>
                            <a:lnTo>
                              <a:pt x="9460"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0"/>
                      <p:cNvSpPr/>
                      <p:nvPr/>
                    </p:nvSpPr>
                    <p:spPr>
                      <a:xfrm>
                        <a:off x="4954215" y="3408017"/>
                        <a:ext cx="105989" cy="58712"/>
                      </a:xfrm>
                      <a:custGeom>
                        <a:avLst/>
                        <a:gdLst/>
                        <a:ahLst/>
                        <a:cxnLst/>
                        <a:rect l="l" t="t" r="r" b="b"/>
                        <a:pathLst>
                          <a:path w="13476" h="7465" fill="none" extrusionOk="0">
                            <a:moveTo>
                              <a:pt x="0" y="7464"/>
                            </a:moveTo>
                            <a:lnTo>
                              <a:pt x="13476"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0"/>
                      <p:cNvSpPr/>
                      <p:nvPr/>
                    </p:nvSpPr>
                    <p:spPr>
                      <a:xfrm>
                        <a:off x="4953924" y="3465195"/>
                        <a:ext cx="119792" cy="54811"/>
                      </a:xfrm>
                      <a:custGeom>
                        <a:avLst/>
                        <a:gdLst/>
                        <a:ahLst/>
                        <a:cxnLst/>
                        <a:rect l="l" t="t" r="r" b="b"/>
                        <a:pathLst>
                          <a:path w="15231" h="6969" fill="none" extrusionOk="0">
                            <a:moveTo>
                              <a:pt x="1" y="1"/>
                            </a:moveTo>
                            <a:lnTo>
                              <a:pt x="15231" y="6968"/>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0"/>
                      <p:cNvSpPr/>
                      <p:nvPr/>
                    </p:nvSpPr>
                    <p:spPr>
                      <a:xfrm>
                        <a:off x="5073708" y="3521045"/>
                        <a:ext cx="26938" cy="71839"/>
                      </a:xfrm>
                      <a:custGeom>
                        <a:avLst/>
                        <a:gdLst/>
                        <a:ahLst/>
                        <a:cxnLst/>
                        <a:rect l="l" t="t" r="r" b="b"/>
                        <a:pathLst>
                          <a:path w="3425" h="9134" fill="none" extrusionOk="0">
                            <a:moveTo>
                              <a:pt x="1" y="0"/>
                            </a:moveTo>
                            <a:lnTo>
                              <a:pt x="3424" y="9133"/>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0"/>
                      <p:cNvSpPr/>
                      <p:nvPr/>
                    </p:nvSpPr>
                    <p:spPr>
                      <a:xfrm>
                        <a:off x="5100637" y="3586309"/>
                        <a:ext cx="26741" cy="81167"/>
                      </a:xfrm>
                      <a:custGeom>
                        <a:avLst/>
                        <a:gdLst/>
                        <a:ahLst/>
                        <a:cxnLst/>
                        <a:rect l="l" t="t" r="r" b="b"/>
                        <a:pathLst>
                          <a:path w="3400" h="10320" fill="none" extrusionOk="0">
                            <a:moveTo>
                              <a:pt x="3399" y="10319"/>
                            </a:moveTo>
                            <a:lnTo>
                              <a:pt x="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0"/>
                      <p:cNvSpPr/>
                      <p:nvPr/>
                    </p:nvSpPr>
                    <p:spPr>
                      <a:xfrm>
                        <a:off x="5100637" y="3507533"/>
                        <a:ext cx="99618" cy="78784"/>
                      </a:xfrm>
                      <a:custGeom>
                        <a:avLst/>
                        <a:gdLst/>
                        <a:ahLst/>
                        <a:cxnLst/>
                        <a:rect l="l" t="t" r="r" b="b"/>
                        <a:pathLst>
                          <a:path w="12666" h="10017" fill="none" extrusionOk="0">
                            <a:moveTo>
                              <a:pt x="0" y="10017"/>
                            </a:moveTo>
                            <a:lnTo>
                              <a:pt x="12665"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0"/>
                      <p:cNvSpPr/>
                      <p:nvPr/>
                    </p:nvSpPr>
                    <p:spPr>
                      <a:xfrm>
                        <a:off x="5200248" y="3501068"/>
                        <a:ext cx="156514" cy="6473"/>
                      </a:xfrm>
                      <a:custGeom>
                        <a:avLst/>
                        <a:gdLst/>
                        <a:ahLst/>
                        <a:cxnLst/>
                        <a:rect l="l" t="t" r="r" b="b"/>
                        <a:pathLst>
                          <a:path w="19900" h="823" fill="none" extrusionOk="0">
                            <a:moveTo>
                              <a:pt x="0" y="823"/>
                            </a:moveTo>
                            <a:lnTo>
                              <a:pt x="19900"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0"/>
                      <p:cNvSpPr/>
                      <p:nvPr/>
                    </p:nvSpPr>
                    <p:spPr>
                      <a:xfrm>
                        <a:off x="5127371" y="3507533"/>
                        <a:ext cx="72885" cy="155853"/>
                      </a:xfrm>
                      <a:custGeom>
                        <a:avLst/>
                        <a:gdLst/>
                        <a:ahLst/>
                        <a:cxnLst/>
                        <a:rect l="l" t="t" r="r" b="b"/>
                        <a:pathLst>
                          <a:path w="9267" h="19816" fill="none" extrusionOk="0">
                            <a:moveTo>
                              <a:pt x="9266" y="1"/>
                            </a:moveTo>
                            <a:lnTo>
                              <a:pt x="0" y="1981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0"/>
                      <p:cNvSpPr/>
                      <p:nvPr/>
                    </p:nvSpPr>
                    <p:spPr>
                      <a:xfrm>
                        <a:off x="5352947" y="3384139"/>
                        <a:ext cx="126265" cy="117692"/>
                      </a:xfrm>
                      <a:custGeom>
                        <a:avLst/>
                        <a:gdLst/>
                        <a:ahLst/>
                        <a:cxnLst/>
                        <a:rect l="l" t="t" r="r" b="b"/>
                        <a:pathLst>
                          <a:path w="16054" h="14964" fill="none" extrusionOk="0">
                            <a:moveTo>
                              <a:pt x="1" y="14964"/>
                            </a:moveTo>
                            <a:lnTo>
                              <a:pt x="16053"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0"/>
                      <p:cNvSpPr/>
                      <p:nvPr/>
                    </p:nvSpPr>
                    <p:spPr>
                      <a:xfrm>
                        <a:off x="5356753" y="3246375"/>
                        <a:ext cx="61567" cy="254700"/>
                      </a:xfrm>
                      <a:custGeom>
                        <a:avLst/>
                        <a:gdLst/>
                        <a:ahLst/>
                        <a:cxnLst/>
                        <a:rect l="l" t="t" r="r" b="b"/>
                        <a:pathLst>
                          <a:path w="7828" h="32384" fill="none" extrusionOk="0">
                            <a:moveTo>
                              <a:pt x="1" y="32383"/>
                            </a:moveTo>
                            <a:lnTo>
                              <a:pt x="7827"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0"/>
                      <p:cNvSpPr/>
                      <p:nvPr/>
                    </p:nvSpPr>
                    <p:spPr>
                      <a:xfrm>
                        <a:off x="5352947" y="3486698"/>
                        <a:ext cx="141483" cy="10571"/>
                      </a:xfrm>
                      <a:custGeom>
                        <a:avLst/>
                        <a:gdLst/>
                        <a:ahLst/>
                        <a:cxnLst/>
                        <a:rect l="l" t="t" r="r" b="b"/>
                        <a:pathLst>
                          <a:path w="17989" h="1344" fill="none" extrusionOk="0">
                            <a:moveTo>
                              <a:pt x="1" y="1343"/>
                            </a:moveTo>
                            <a:lnTo>
                              <a:pt x="17989"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0"/>
                      <p:cNvSpPr/>
                      <p:nvPr/>
                    </p:nvSpPr>
                    <p:spPr>
                      <a:xfrm>
                        <a:off x="5353898" y="3501068"/>
                        <a:ext cx="18089" cy="136725"/>
                      </a:xfrm>
                      <a:custGeom>
                        <a:avLst/>
                        <a:gdLst/>
                        <a:ahLst/>
                        <a:cxnLst/>
                        <a:rect l="l" t="t" r="r" b="b"/>
                        <a:pathLst>
                          <a:path w="2300" h="17384" fill="none" extrusionOk="0">
                            <a:moveTo>
                              <a:pt x="1" y="0"/>
                            </a:moveTo>
                            <a:lnTo>
                              <a:pt x="2299" y="17383"/>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0"/>
                      <p:cNvSpPr/>
                      <p:nvPr/>
                    </p:nvSpPr>
                    <p:spPr>
                      <a:xfrm>
                        <a:off x="5206721" y="3620749"/>
                        <a:ext cx="102379" cy="98863"/>
                      </a:xfrm>
                      <a:custGeom>
                        <a:avLst/>
                        <a:gdLst/>
                        <a:ahLst/>
                        <a:cxnLst/>
                        <a:rect l="l" t="t" r="r" b="b"/>
                        <a:pathLst>
                          <a:path w="13017" h="12570" fill="none" extrusionOk="0">
                            <a:moveTo>
                              <a:pt x="0" y="1"/>
                            </a:moveTo>
                            <a:lnTo>
                              <a:pt x="13016" y="1256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0"/>
                      <p:cNvSpPr/>
                      <p:nvPr/>
                    </p:nvSpPr>
                    <p:spPr>
                      <a:xfrm>
                        <a:off x="5293102" y="3715798"/>
                        <a:ext cx="15997" cy="101238"/>
                      </a:xfrm>
                      <a:custGeom>
                        <a:avLst/>
                        <a:gdLst/>
                        <a:ahLst/>
                        <a:cxnLst/>
                        <a:rect l="l" t="t" r="r" b="b"/>
                        <a:pathLst>
                          <a:path w="2034" h="12872" fill="none" extrusionOk="0">
                            <a:moveTo>
                              <a:pt x="2033" y="0"/>
                            </a:moveTo>
                            <a:lnTo>
                              <a:pt x="1" y="1287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0"/>
                      <p:cNvSpPr/>
                      <p:nvPr/>
                    </p:nvSpPr>
                    <p:spPr>
                      <a:xfrm>
                        <a:off x="5127371" y="3659854"/>
                        <a:ext cx="92862" cy="134539"/>
                      </a:xfrm>
                      <a:custGeom>
                        <a:avLst/>
                        <a:gdLst/>
                        <a:ahLst/>
                        <a:cxnLst/>
                        <a:rect l="l" t="t" r="r" b="b"/>
                        <a:pathLst>
                          <a:path w="11807" h="17106" fill="none" extrusionOk="0">
                            <a:moveTo>
                              <a:pt x="11807" y="17105"/>
                            </a:moveTo>
                            <a:lnTo>
                              <a:pt x="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0"/>
                      <p:cNvSpPr/>
                      <p:nvPr/>
                    </p:nvSpPr>
                    <p:spPr>
                      <a:xfrm>
                        <a:off x="5479203" y="3327149"/>
                        <a:ext cx="150615" cy="56998"/>
                      </a:xfrm>
                      <a:custGeom>
                        <a:avLst/>
                        <a:gdLst/>
                        <a:ahLst/>
                        <a:cxnLst/>
                        <a:rect l="l" t="t" r="r" b="b"/>
                        <a:pathLst>
                          <a:path w="19150" h="7247" fill="none" extrusionOk="0">
                            <a:moveTo>
                              <a:pt x="19149" y="0"/>
                            </a:moveTo>
                            <a:lnTo>
                              <a:pt x="0" y="724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0"/>
                      <p:cNvSpPr/>
                      <p:nvPr/>
                    </p:nvSpPr>
                    <p:spPr>
                      <a:xfrm>
                        <a:off x="5371980" y="3633790"/>
                        <a:ext cx="59373" cy="4003"/>
                      </a:xfrm>
                      <a:custGeom>
                        <a:avLst/>
                        <a:gdLst/>
                        <a:ahLst/>
                        <a:cxnLst/>
                        <a:rect l="l" t="t" r="r" b="b"/>
                        <a:pathLst>
                          <a:path w="7549" h="509" fill="none" extrusionOk="0">
                            <a:moveTo>
                              <a:pt x="0" y="508"/>
                            </a:moveTo>
                            <a:lnTo>
                              <a:pt x="7549"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0"/>
                      <p:cNvSpPr/>
                      <p:nvPr/>
                    </p:nvSpPr>
                    <p:spPr>
                      <a:xfrm>
                        <a:off x="5352947" y="3497261"/>
                        <a:ext cx="78406" cy="136536"/>
                      </a:xfrm>
                      <a:custGeom>
                        <a:avLst/>
                        <a:gdLst/>
                        <a:ahLst/>
                        <a:cxnLst/>
                        <a:rect l="l" t="t" r="r" b="b"/>
                        <a:pathLst>
                          <a:path w="9969" h="17360" fill="none" extrusionOk="0">
                            <a:moveTo>
                              <a:pt x="9969" y="17359"/>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0"/>
                      <p:cNvSpPr/>
                      <p:nvPr/>
                    </p:nvSpPr>
                    <p:spPr>
                      <a:xfrm>
                        <a:off x="4917296" y="3466721"/>
                        <a:ext cx="40733" cy="122356"/>
                      </a:xfrm>
                      <a:custGeom>
                        <a:avLst/>
                        <a:gdLst/>
                        <a:ahLst/>
                        <a:cxnLst/>
                        <a:rect l="l" t="t" r="r" b="b"/>
                        <a:pathLst>
                          <a:path w="5179" h="15557" fill="none" extrusionOk="0">
                            <a:moveTo>
                              <a:pt x="1" y="15557"/>
                            </a:moveTo>
                            <a:lnTo>
                              <a:pt x="5178"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0"/>
                      <p:cNvSpPr/>
                      <p:nvPr/>
                    </p:nvSpPr>
                    <p:spPr>
                      <a:xfrm>
                        <a:off x="5060203" y="3408017"/>
                        <a:ext cx="111416" cy="19513"/>
                      </a:xfrm>
                      <a:custGeom>
                        <a:avLst/>
                        <a:gdLst/>
                        <a:ahLst/>
                        <a:cxnLst/>
                        <a:rect l="l" t="t" r="r" b="b"/>
                        <a:pathLst>
                          <a:path w="14166" h="2481" fill="none" extrusionOk="0">
                            <a:moveTo>
                              <a:pt x="0" y="0"/>
                            </a:moveTo>
                            <a:lnTo>
                              <a:pt x="14165" y="248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0"/>
                      <p:cNvSpPr/>
                      <p:nvPr/>
                    </p:nvSpPr>
                    <p:spPr>
                      <a:xfrm>
                        <a:off x="5127371" y="3620749"/>
                        <a:ext cx="79358" cy="42636"/>
                      </a:xfrm>
                      <a:custGeom>
                        <a:avLst/>
                        <a:gdLst/>
                        <a:ahLst/>
                        <a:cxnLst/>
                        <a:rect l="l" t="t" r="r" b="b"/>
                        <a:pathLst>
                          <a:path w="10090" h="5421" fill="none" extrusionOk="0">
                            <a:moveTo>
                              <a:pt x="0" y="5420"/>
                            </a:moveTo>
                            <a:lnTo>
                              <a:pt x="1008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 name="Google Shape;1021;p40"/>
                      <p:cNvGrpSpPr/>
                      <p:nvPr/>
                    </p:nvGrpSpPr>
                    <p:grpSpPr>
                      <a:xfrm>
                        <a:off x="4579164" y="3203653"/>
                        <a:ext cx="1244833" cy="1020397"/>
                        <a:chOff x="4579164" y="3203653"/>
                        <a:chExt cx="1244833" cy="1020397"/>
                      </a:xfrm>
                    </p:grpSpPr>
                    <p:sp>
                      <p:nvSpPr>
                        <p:cNvPr id="1022" name="Google Shape;1022;p40"/>
                        <p:cNvSpPr/>
                        <p:nvPr/>
                      </p:nvSpPr>
                      <p:spPr>
                        <a:xfrm>
                          <a:off x="4949551" y="3708185"/>
                          <a:ext cx="37972" cy="3815"/>
                        </a:xfrm>
                        <a:custGeom>
                          <a:avLst/>
                          <a:gdLst/>
                          <a:ahLst/>
                          <a:cxnLst/>
                          <a:rect l="l" t="t" r="r" b="b"/>
                          <a:pathLst>
                            <a:path w="4828" h="485" fill="none" extrusionOk="0">
                              <a:moveTo>
                                <a:pt x="0" y="1"/>
                              </a:moveTo>
                              <a:lnTo>
                                <a:pt x="4827" y="48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 name="Google Shape;1023;p40"/>
                        <p:cNvGrpSpPr/>
                        <p:nvPr/>
                      </p:nvGrpSpPr>
                      <p:grpSpPr>
                        <a:xfrm>
                          <a:off x="4579164" y="3203653"/>
                          <a:ext cx="1244833" cy="1020397"/>
                          <a:chOff x="4579164" y="3203653"/>
                          <a:chExt cx="1244833" cy="1020397"/>
                        </a:xfrm>
                      </p:grpSpPr>
                      <p:sp>
                        <p:nvSpPr>
                          <p:cNvPr id="1024" name="Google Shape;1024;p40"/>
                          <p:cNvSpPr/>
                          <p:nvPr/>
                        </p:nvSpPr>
                        <p:spPr>
                          <a:xfrm>
                            <a:off x="4953357" y="3586309"/>
                            <a:ext cx="147288" cy="121884"/>
                          </a:xfrm>
                          <a:custGeom>
                            <a:avLst/>
                            <a:gdLst/>
                            <a:ahLst/>
                            <a:cxnLst/>
                            <a:rect l="l" t="t" r="r" b="b"/>
                            <a:pathLst>
                              <a:path w="18727" h="15497" fill="none" extrusionOk="0">
                                <a:moveTo>
                                  <a:pt x="18726" y="1"/>
                                </a:moveTo>
                                <a:lnTo>
                                  <a:pt x="0" y="15497"/>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0"/>
                          <p:cNvSpPr/>
                          <p:nvPr/>
                        </p:nvSpPr>
                        <p:spPr>
                          <a:xfrm>
                            <a:off x="4987515" y="3592876"/>
                            <a:ext cx="113130" cy="119123"/>
                          </a:xfrm>
                          <a:custGeom>
                            <a:avLst/>
                            <a:gdLst/>
                            <a:ahLst/>
                            <a:cxnLst/>
                            <a:rect l="l" t="t" r="r" b="b"/>
                            <a:pathLst>
                              <a:path w="14384" h="15146" fill="none" extrusionOk="0">
                                <a:moveTo>
                                  <a:pt x="0" y="15146"/>
                                </a:moveTo>
                                <a:lnTo>
                                  <a:pt x="14383"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0"/>
                          <p:cNvSpPr/>
                          <p:nvPr/>
                        </p:nvSpPr>
                        <p:spPr>
                          <a:xfrm>
                            <a:off x="4913395" y="3708185"/>
                            <a:ext cx="39970" cy="45389"/>
                          </a:xfrm>
                          <a:custGeom>
                            <a:avLst/>
                            <a:gdLst/>
                            <a:ahLst/>
                            <a:cxnLst/>
                            <a:rect l="l" t="t" r="r" b="b"/>
                            <a:pathLst>
                              <a:path w="5082" h="5771" fill="none" extrusionOk="0">
                                <a:moveTo>
                                  <a:pt x="1" y="5771"/>
                                </a:moveTo>
                                <a:lnTo>
                                  <a:pt x="508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0"/>
                          <p:cNvSpPr/>
                          <p:nvPr/>
                        </p:nvSpPr>
                        <p:spPr>
                          <a:xfrm>
                            <a:off x="4888943" y="3704378"/>
                            <a:ext cx="60616" cy="26080"/>
                          </a:xfrm>
                          <a:custGeom>
                            <a:avLst/>
                            <a:gdLst/>
                            <a:ahLst/>
                            <a:cxnLst/>
                            <a:rect l="l" t="t" r="r" b="b"/>
                            <a:pathLst>
                              <a:path w="7707" h="3316" fill="none" extrusionOk="0">
                                <a:moveTo>
                                  <a:pt x="1" y="3315"/>
                                </a:moveTo>
                                <a:lnTo>
                                  <a:pt x="7706"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0"/>
                          <p:cNvSpPr/>
                          <p:nvPr/>
                        </p:nvSpPr>
                        <p:spPr>
                          <a:xfrm>
                            <a:off x="4917296" y="3589069"/>
                            <a:ext cx="32262" cy="119123"/>
                          </a:xfrm>
                          <a:custGeom>
                            <a:avLst/>
                            <a:gdLst/>
                            <a:ahLst/>
                            <a:cxnLst/>
                            <a:rect l="l" t="t" r="r" b="b"/>
                            <a:pathLst>
                              <a:path w="4102" h="15146" fill="none" extrusionOk="0">
                                <a:moveTo>
                                  <a:pt x="1" y="1"/>
                                </a:moveTo>
                                <a:lnTo>
                                  <a:pt x="4101" y="1514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0"/>
                          <p:cNvSpPr/>
                          <p:nvPr/>
                        </p:nvSpPr>
                        <p:spPr>
                          <a:xfrm>
                            <a:off x="4949551" y="3708185"/>
                            <a:ext cx="22840" cy="72885"/>
                          </a:xfrm>
                          <a:custGeom>
                            <a:avLst/>
                            <a:gdLst/>
                            <a:ahLst/>
                            <a:cxnLst/>
                            <a:rect l="l" t="t" r="r" b="b"/>
                            <a:pathLst>
                              <a:path w="2904" h="9267" fill="none" extrusionOk="0">
                                <a:moveTo>
                                  <a:pt x="0" y="1"/>
                                </a:moveTo>
                                <a:lnTo>
                                  <a:pt x="2904" y="9267"/>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0"/>
                          <p:cNvSpPr/>
                          <p:nvPr/>
                        </p:nvSpPr>
                        <p:spPr>
                          <a:xfrm>
                            <a:off x="4912066" y="3752237"/>
                            <a:ext cx="60325" cy="28833"/>
                          </a:xfrm>
                          <a:custGeom>
                            <a:avLst/>
                            <a:gdLst/>
                            <a:ahLst/>
                            <a:cxnLst/>
                            <a:rect l="l" t="t" r="r" b="b"/>
                            <a:pathLst>
                              <a:path w="7670" h="3666" fill="none" extrusionOk="0">
                                <a:moveTo>
                                  <a:pt x="0" y="1"/>
                                </a:moveTo>
                                <a:lnTo>
                                  <a:pt x="7670" y="366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 name="Google Shape;1031;p40"/>
                          <p:cNvGrpSpPr/>
                          <p:nvPr/>
                        </p:nvGrpSpPr>
                        <p:grpSpPr>
                          <a:xfrm>
                            <a:off x="4579164" y="3203653"/>
                            <a:ext cx="1244833" cy="1020397"/>
                            <a:chOff x="4579164" y="3203653"/>
                            <a:chExt cx="1244833" cy="1020397"/>
                          </a:xfrm>
                        </p:grpSpPr>
                        <p:sp>
                          <p:nvSpPr>
                            <p:cNvPr id="1032" name="Google Shape;1032;p40"/>
                            <p:cNvSpPr/>
                            <p:nvPr/>
                          </p:nvSpPr>
                          <p:spPr>
                            <a:xfrm>
                              <a:off x="4590301" y="3738347"/>
                              <a:ext cx="92956" cy="91722"/>
                            </a:xfrm>
                            <a:custGeom>
                              <a:avLst/>
                              <a:gdLst/>
                              <a:ahLst/>
                              <a:cxnLst/>
                              <a:rect l="l" t="t" r="r" b="b"/>
                              <a:pathLst>
                                <a:path w="11819" h="11662" fill="none" extrusionOk="0">
                                  <a:moveTo>
                                    <a:pt x="0" y="0"/>
                                  </a:moveTo>
                                  <a:lnTo>
                                    <a:pt x="11819" y="1166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0"/>
                            <p:cNvSpPr/>
                            <p:nvPr/>
                          </p:nvSpPr>
                          <p:spPr>
                            <a:xfrm>
                              <a:off x="4683250" y="3652241"/>
                              <a:ext cx="33591" cy="177828"/>
                            </a:xfrm>
                            <a:custGeom>
                              <a:avLst/>
                              <a:gdLst/>
                              <a:ahLst/>
                              <a:cxnLst/>
                              <a:rect l="l" t="t" r="r" b="b"/>
                              <a:pathLst>
                                <a:path w="4271" h="22610" fill="none" extrusionOk="0">
                                  <a:moveTo>
                                    <a:pt x="1" y="22610"/>
                                  </a:moveTo>
                                  <a:lnTo>
                                    <a:pt x="427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0"/>
                            <p:cNvSpPr/>
                            <p:nvPr/>
                          </p:nvSpPr>
                          <p:spPr>
                            <a:xfrm>
                              <a:off x="4716833" y="3652241"/>
                              <a:ext cx="70982" cy="207707"/>
                            </a:xfrm>
                            <a:custGeom>
                              <a:avLst/>
                              <a:gdLst/>
                              <a:ahLst/>
                              <a:cxnLst/>
                              <a:rect l="l" t="t" r="r" b="b"/>
                              <a:pathLst>
                                <a:path w="9025" h="26409" fill="none" extrusionOk="0">
                                  <a:moveTo>
                                    <a:pt x="1" y="1"/>
                                  </a:moveTo>
                                  <a:lnTo>
                                    <a:pt x="9025" y="26408"/>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0"/>
                            <p:cNvSpPr/>
                            <p:nvPr/>
                          </p:nvSpPr>
                          <p:spPr>
                            <a:xfrm>
                              <a:off x="4813117" y="3694578"/>
                              <a:ext cx="44154" cy="139297"/>
                            </a:xfrm>
                            <a:custGeom>
                              <a:avLst/>
                              <a:gdLst/>
                              <a:ahLst/>
                              <a:cxnLst/>
                              <a:rect l="l" t="t" r="r" b="b"/>
                              <a:pathLst>
                                <a:path w="5614" h="17711" fill="none" extrusionOk="0">
                                  <a:moveTo>
                                    <a:pt x="5614" y="17711"/>
                                  </a:moveTo>
                                  <a:lnTo>
                                    <a:pt x="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0"/>
                            <p:cNvSpPr/>
                            <p:nvPr/>
                          </p:nvSpPr>
                          <p:spPr>
                            <a:xfrm>
                              <a:off x="4787807" y="3694578"/>
                              <a:ext cx="25317" cy="165369"/>
                            </a:xfrm>
                            <a:custGeom>
                              <a:avLst/>
                              <a:gdLst/>
                              <a:ahLst/>
                              <a:cxnLst/>
                              <a:rect l="l" t="t" r="r" b="b"/>
                              <a:pathLst>
                                <a:path w="3219" h="21026" fill="none" extrusionOk="0">
                                  <a:moveTo>
                                    <a:pt x="3219" y="1"/>
                                  </a:moveTo>
                                  <a:lnTo>
                                    <a:pt x="1" y="2102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0"/>
                            <p:cNvSpPr/>
                            <p:nvPr/>
                          </p:nvSpPr>
                          <p:spPr>
                            <a:xfrm>
                              <a:off x="4683250" y="3830061"/>
                              <a:ext cx="106374" cy="25223"/>
                            </a:xfrm>
                            <a:custGeom>
                              <a:avLst/>
                              <a:gdLst/>
                              <a:ahLst/>
                              <a:cxnLst/>
                              <a:rect l="l" t="t" r="r" b="b"/>
                              <a:pathLst>
                                <a:path w="13525" h="3207" fill="none" extrusionOk="0">
                                  <a:moveTo>
                                    <a:pt x="1" y="1"/>
                                  </a:moveTo>
                                  <a:lnTo>
                                    <a:pt x="13525" y="320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0"/>
                            <p:cNvSpPr/>
                            <p:nvPr/>
                          </p:nvSpPr>
                          <p:spPr>
                            <a:xfrm>
                              <a:off x="4670980" y="3830061"/>
                              <a:ext cx="12277" cy="79263"/>
                            </a:xfrm>
                            <a:custGeom>
                              <a:avLst/>
                              <a:gdLst/>
                              <a:ahLst/>
                              <a:cxnLst/>
                              <a:rect l="l" t="t" r="r" b="b"/>
                              <a:pathLst>
                                <a:path w="1561" h="10078" fill="none" extrusionOk="0">
                                  <a:moveTo>
                                    <a:pt x="1561" y="1"/>
                                  </a:moveTo>
                                  <a:lnTo>
                                    <a:pt x="0" y="10077"/>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0"/>
                            <p:cNvSpPr/>
                            <p:nvPr/>
                          </p:nvSpPr>
                          <p:spPr>
                            <a:xfrm>
                              <a:off x="4583828" y="3830061"/>
                              <a:ext cx="99429" cy="34543"/>
                            </a:xfrm>
                            <a:custGeom>
                              <a:avLst/>
                              <a:gdLst/>
                              <a:ahLst/>
                              <a:cxnLst/>
                              <a:rect l="l" t="t" r="r" b="b"/>
                              <a:pathLst>
                                <a:path w="12642" h="4392" fill="none" extrusionOk="0">
                                  <a:moveTo>
                                    <a:pt x="0" y="4392"/>
                                  </a:moveTo>
                                  <a:lnTo>
                                    <a:pt x="12642"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0"/>
                            <p:cNvSpPr/>
                            <p:nvPr/>
                          </p:nvSpPr>
                          <p:spPr>
                            <a:xfrm>
                              <a:off x="4683250" y="3830061"/>
                              <a:ext cx="50336" cy="117983"/>
                            </a:xfrm>
                            <a:custGeom>
                              <a:avLst/>
                              <a:gdLst/>
                              <a:ahLst/>
                              <a:cxnLst/>
                              <a:rect l="l" t="t" r="r" b="b"/>
                              <a:pathLst>
                                <a:path w="6400" h="15001" fill="none" extrusionOk="0">
                                  <a:moveTo>
                                    <a:pt x="1" y="1"/>
                                  </a:moveTo>
                                  <a:lnTo>
                                    <a:pt x="6400" y="1500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0"/>
                            <p:cNvSpPr/>
                            <p:nvPr/>
                          </p:nvSpPr>
                          <p:spPr>
                            <a:xfrm>
                              <a:off x="4733578" y="3855276"/>
                              <a:ext cx="56046" cy="92768"/>
                            </a:xfrm>
                            <a:custGeom>
                              <a:avLst/>
                              <a:gdLst/>
                              <a:ahLst/>
                              <a:cxnLst/>
                              <a:rect l="l" t="t" r="r" b="b"/>
                              <a:pathLst>
                                <a:path w="7126" h="11795" fill="none" extrusionOk="0">
                                  <a:moveTo>
                                    <a:pt x="1" y="11795"/>
                                  </a:moveTo>
                                  <a:lnTo>
                                    <a:pt x="7126"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0"/>
                            <p:cNvSpPr/>
                            <p:nvPr/>
                          </p:nvSpPr>
                          <p:spPr>
                            <a:xfrm>
                              <a:off x="4888943" y="3730450"/>
                              <a:ext cx="34928" cy="89252"/>
                            </a:xfrm>
                            <a:custGeom>
                              <a:avLst/>
                              <a:gdLst/>
                              <a:ahLst/>
                              <a:cxnLst/>
                              <a:rect l="l" t="t" r="r" b="b"/>
                              <a:pathLst>
                                <a:path w="4441" h="11348" fill="none" extrusionOk="0">
                                  <a:moveTo>
                                    <a:pt x="4440" y="11347"/>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0"/>
                            <p:cNvSpPr/>
                            <p:nvPr/>
                          </p:nvSpPr>
                          <p:spPr>
                            <a:xfrm>
                              <a:off x="4590301" y="3667468"/>
                              <a:ext cx="49762" cy="70887"/>
                            </a:xfrm>
                            <a:custGeom>
                              <a:avLst/>
                              <a:gdLst/>
                              <a:ahLst/>
                              <a:cxnLst/>
                              <a:rect l="l" t="t" r="r" b="b"/>
                              <a:pathLst>
                                <a:path w="6327" h="9013" fill="none" extrusionOk="0">
                                  <a:moveTo>
                                    <a:pt x="0" y="9012"/>
                                  </a:moveTo>
                                  <a:lnTo>
                                    <a:pt x="6327"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0"/>
                            <p:cNvSpPr/>
                            <p:nvPr/>
                          </p:nvSpPr>
                          <p:spPr>
                            <a:xfrm>
                              <a:off x="4640338" y="3648536"/>
                              <a:ext cx="80593" cy="20268"/>
                            </a:xfrm>
                            <a:custGeom>
                              <a:avLst/>
                              <a:gdLst/>
                              <a:ahLst/>
                              <a:cxnLst/>
                              <a:rect l="l" t="t" r="r" b="b"/>
                              <a:pathLst>
                                <a:path w="10247" h="2577" fill="none" extrusionOk="0">
                                  <a:moveTo>
                                    <a:pt x="1" y="2577"/>
                                  </a:moveTo>
                                  <a:lnTo>
                                    <a:pt x="10247"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 name="Google Shape;1045;p40"/>
                            <p:cNvGrpSpPr/>
                            <p:nvPr/>
                          </p:nvGrpSpPr>
                          <p:grpSpPr>
                            <a:xfrm>
                              <a:off x="4579164" y="3203653"/>
                              <a:ext cx="1244833" cy="1020397"/>
                              <a:chOff x="4579164" y="3203653"/>
                              <a:chExt cx="1244833" cy="1020397"/>
                            </a:xfrm>
                          </p:grpSpPr>
                          <p:sp>
                            <p:nvSpPr>
                              <p:cNvPr id="1046" name="Google Shape;1046;p40"/>
                              <p:cNvSpPr/>
                              <p:nvPr/>
                            </p:nvSpPr>
                            <p:spPr>
                              <a:xfrm>
                                <a:off x="4753083" y="3966015"/>
                                <a:ext cx="92964" cy="53765"/>
                              </a:xfrm>
                              <a:custGeom>
                                <a:avLst/>
                                <a:gdLst/>
                                <a:ahLst/>
                                <a:cxnLst/>
                                <a:rect l="l" t="t" r="r" b="b"/>
                                <a:pathLst>
                                  <a:path w="11820" h="6836" fill="none" extrusionOk="0">
                                    <a:moveTo>
                                      <a:pt x="1" y="6836"/>
                                    </a:moveTo>
                                    <a:lnTo>
                                      <a:pt x="1181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0"/>
                              <p:cNvSpPr/>
                              <p:nvPr/>
                            </p:nvSpPr>
                            <p:spPr>
                              <a:xfrm>
                                <a:off x="4846040" y="3952794"/>
                                <a:ext cx="103519" cy="13135"/>
                              </a:xfrm>
                              <a:custGeom>
                                <a:avLst/>
                                <a:gdLst/>
                                <a:ahLst/>
                                <a:cxnLst/>
                                <a:rect l="l" t="t" r="r" b="b"/>
                                <a:pathLst>
                                  <a:path w="13162" h="1670" fill="none" extrusionOk="0">
                                    <a:moveTo>
                                      <a:pt x="13161" y="0"/>
                                    </a:moveTo>
                                    <a:lnTo>
                                      <a:pt x="0" y="167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0"/>
                              <p:cNvSpPr/>
                              <p:nvPr/>
                            </p:nvSpPr>
                            <p:spPr>
                              <a:xfrm>
                                <a:off x="4846040" y="3962216"/>
                                <a:ext cx="64800" cy="128066"/>
                              </a:xfrm>
                              <a:custGeom>
                                <a:avLst/>
                                <a:gdLst/>
                                <a:ahLst/>
                                <a:cxnLst/>
                                <a:rect l="l" t="t" r="r" b="b"/>
                                <a:pathLst>
                                  <a:path w="8239" h="16283" fill="none" extrusionOk="0">
                                    <a:moveTo>
                                      <a:pt x="0" y="0"/>
                                    </a:moveTo>
                                    <a:lnTo>
                                      <a:pt x="8238" y="1628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0"/>
                              <p:cNvSpPr/>
                              <p:nvPr/>
                            </p:nvSpPr>
                            <p:spPr>
                              <a:xfrm>
                                <a:off x="4842233" y="3962216"/>
                                <a:ext cx="3815" cy="164787"/>
                              </a:xfrm>
                              <a:custGeom>
                                <a:avLst/>
                                <a:gdLst/>
                                <a:ahLst/>
                                <a:cxnLst/>
                                <a:rect l="l" t="t" r="r" b="b"/>
                                <a:pathLst>
                                  <a:path w="485" h="20952" fill="none" extrusionOk="0">
                                    <a:moveTo>
                                      <a:pt x="0" y="20952"/>
                                    </a:moveTo>
                                    <a:lnTo>
                                      <a:pt x="484"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0"/>
                              <p:cNvSpPr/>
                              <p:nvPr/>
                            </p:nvSpPr>
                            <p:spPr>
                              <a:xfrm>
                                <a:off x="4842233" y="4123189"/>
                                <a:ext cx="37587" cy="53002"/>
                              </a:xfrm>
                              <a:custGeom>
                                <a:avLst/>
                                <a:gdLst/>
                                <a:ahLst/>
                                <a:cxnLst/>
                                <a:rect l="l" t="t" r="r" b="b"/>
                                <a:pathLst>
                                  <a:path w="4779" h="6739" fill="none" extrusionOk="0">
                                    <a:moveTo>
                                      <a:pt x="4779" y="6739"/>
                                    </a:moveTo>
                                    <a:lnTo>
                                      <a:pt x="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0"/>
                              <p:cNvSpPr/>
                              <p:nvPr/>
                            </p:nvSpPr>
                            <p:spPr>
                              <a:xfrm>
                                <a:off x="4770779" y="4118525"/>
                                <a:ext cx="71461" cy="4672"/>
                              </a:xfrm>
                              <a:custGeom>
                                <a:avLst/>
                                <a:gdLst/>
                                <a:ahLst/>
                                <a:cxnLst/>
                                <a:rect l="l" t="t" r="r" b="b"/>
                                <a:pathLst>
                                  <a:path w="9086" h="594" fill="none" extrusionOk="0">
                                    <a:moveTo>
                                      <a:pt x="9085" y="594"/>
                                    </a:moveTo>
                                    <a:lnTo>
                                      <a:pt x="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0"/>
                              <p:cNvSpPr/>
                              <p:nvPr/>
                            </p:nvSpPr>
                            <p:spPr>
                              <a:xfrm>
                                <a:off x="4842233" y="4090274"/>
                                <a:ext cx="68606" cy="32923"/>
                              </a:xfrm>
                              <a:custGeom>
                                <a:avLst/>
                                <a:gdLst/>
                                <a:ahLst/>
                                <a:cxnLst/>
                                <a:rect l="l" t="t" r="r" b="b"/>
                                <a:pathLst>
                                  <a:path w="8723" h="4186" fill="none" extrusionOk="0">
                                    <a:moveTo>
                                      <a:pt x="0" y="4186"/>
                                    </a:moveTo>
                                    <a:lnTo>
                                      <a:pt x="8722"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 name="Google Shape;1053;p40"/>
                              <p:cNvGrpSpPr/>
                              <p:nvPr/>
                            </p:nvGrpSpPr>
                            <p:grpSpPr>
                              <a:xfrm>
                                <a:off x="4579164" y="3203653"/>
                                <a:ext cx="1244833" cy="1020397"/>
                                <a:chOff x="4579164" y="3203653"/>
                                <a:chExt cx="1244833" cy="1020397"/>
                              </a:xfrm>
                            </p:grpSpPr>
                            <p:sp>
                              <p:nvSpPr>
                                <p:cNvPr id="1054" name="Google Shape;1054;p40"/>
                                <p:cNvSpPr/>
                                <p:nvPr/>
                              </p:nvSpPr>
                              <p:spPr>
                                <a:xfrm>
                                  <a:off x="4788476" y="3855276"/>
                                  <a:ext cx="57572" cy="110747"/>
                                </a:xfrm>
                                <a:custGeom>
                                  <a:avLst/>
                                  <a:gdLst/>
                                  <a:ahLst/>
                                  <a:cxnLst/>
                                  <a:rect l="l" t="t" r="r" b="b"/>
                                  <a:pathLst>
                                    <a:path w="7320" h="14081" fill="none" extrusionOk="0">
                                      <a:moveTo>
                                        <a:pt x="7319" y="14081"/>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0"/>
                                <p:cNvSpPr/>
                                <p:nvPr/>
                              </p:nvSpPr>
                              <p:spPr>
                                <a:xfrm>
                                  <a:off x="4846040" y="3833867"/>
                                  <a:ext cx="11231" cy="132156"/>
                                </a:xfrm>
                                <a:custGeom>
                                  <a:avLst/>
                                  <a:gdLst/>
                                  <a:ahLst/>
                                  <a:cxnLst/>
                                  <a:rect l="l" t="t" r="r" b="b"/>
                                  <a:pathLst>
                                    <a:path w="1428" h="16803" fill="none" extrusionOk="0">
                                      <a:moveTo>
                                        <a:pt x="0" y="16803"/>
                                      </a:moveTo>
                                      <a:lnTo>
                                        <a:pt x="1428"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0"/>
                                <p:cNvSpPr/>
                                <p:nvPr/>
                              </p:nvSpPr>
                              <p:spPr>
                                <a:xfrm>
                                  <a:off x="4761554" y="3854796"/>
                                  <a:ext cx="26261" cy="164984"/>
                                </a:xfrm>
                                <a:custGeom>
                                  <a:avLst/>
                                  <a:gdLst/>
                                  <a:ahLst/>
                                  <a:cxnLst/>
                                  <a:rect l="l" t="t" r="r" b="b"/>
                                  <a:pathLst>
                                    <a:path w="3339" h="20977" fill="none" extrusionOk="0">
                                      <a:moveTo>
                                        <a:pt x="0" y="20977"/>
                                      </a:moveTo>
                                      <a:lnTo>
                                        <a:pt x="333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0"/>
                                <p:cNvSpPr/>
                                <p:nvPr/>
                              </p:nvSpPr>
                              <p:spPr>
                                <a:xfrm>
                                  <a:off x="4846991" y="3818263"/>
                                  <a:ext cx="74025" cy="146242"/>
                                </a:xfrm>
                                <a:custGeom>
                                  <a:avLst/>
                                  <a:gdLst/>
                                  <a:ahLst/>
                                  <a:cxnLst/>
                                  <a:rect l="l" t="t" r="r" b="b"/>
                                  <a:pathLst>
                                    <a:path w="9412" h="18594" fill="none" extrusionOk="0">
                                      <a:moveTo>
                                        <a:pt x="0" y="18593"/>
                                      </a:moveTo>
                                      <a:lnTo>
                                        <a:pt x="941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0"/>
                                <p:cNvSpPr/>
                                <p:nvPr/>
                              </p:nvSpPr>
                              <p:spPr>
                                <a:xfrm>
                                  <a:off x="4927191" y="3823305"/>
                                  <a:ext cx="22368" cy="129497"/>
                                </a:xfrm>
                                <a:custGeom>
                                  <a:avLst/>
                                  <a:gdLst/>
                                  <a:ahLst/>
                                  <a:cxnLst/>
                                  <a:rect l="l" t="t" r="r" b="b"/>
                                  <a:pathLst>
                                    <a:path w="2844" h="16465" fill="none" extrusionOk="0">
                                      <a:moveTo>
                                        <a:pt x="1" y="1"/>
                                      </a:moveTo>
                                      <a:lnTo>
                                        <a:pt x="2843" y="16464"/>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 name="Google Shape;1059;p40"/>
                                <p:cNvGrpSpPr/>
                                <p:nvPr/>
                              </p:nvGrpSpPr>
                              <p:grpSpPr>
                                <a:xfrm>
                                  <a:off x="4579164" y="3203653"/>
                                  <a:ext cx="1244833" cy="1020397"/>
                                  <a:chOff x="4579164" y="3203653"/>
                                  <a:chExt cx="1244833" cy="1020397"/>
                                </a:xfrm>
                              </p:grpSpPr>
                              <p:sp>
                                <p:nvSpPr>
                                  <p:cNvPr id="1060" name="Google Shape;1060;p4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0"/>
                                  <p:cNvSpPr/>
                                  <p:nvPr/>
                                </p:nvSpPr>
                                <p:spPr>
                                  <a:xfrm>
                                    <a:off x="4972383" y="3756043"/>
                                    <a:ext cx="25412" cy="25026"/>
                                  </a:xfrm>
                                  <a:custGeom>
                                    <a:avLst/>
                                    <a:gdLst/>
                                    <a:ahLst/>
                                    <a:cxnLst/>
                                    <a:rect l="l" t="t" r="r" b="b"/>
                                    <a:pathLst>
                                      <a:path w="3231" h="3182" fill="none" extrusionOk="0">
                                        <a:moveTo>
                                          <a:pt x="1" y="3182"/>
                                        </a:moveTo>
                                        <a:lnTo>
                                          <a:pt x="323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064" name="Google Shape;1064;p40"/>
                          <p:cNvSpPr/>
                          <p:nvPr/>
                        </p:nvSpPr>
                        <p:spPr>
                          <a:xfrm>
                            <a:off x="4890375" y="3688019"/>
                            <a:ext cx="5144" cy="43769"/>
                          </a:xfrm>
                          <a:custGeom>
                            <a:avLst/>
                            <a:gdLst/>
                            <a:ahLst/>
                            <a:cxnLst/>
                            <a:rect l="l" t="t" r="r" b="b"/>
                            <a:pathLst>
                              <a:path w="654" h="5565" fill="none" extrusionOk="0">
                                <a:moveTo>
                                  <a:pt x="653" y="0"/>
                                </a:moveTo>
                                <a:lnTo>
                                  <a:pt x="0" y="556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0"/>
                          <p:cNvSpPr/>
                          <p:nvPr/>
                        </p:nvSpPr>
                        <p:spPr>
                          <a:xfrm>
                            <a:off x="4899317" y="3688019"/>
                            <a:ext cx="54048" cy="20174"/>
                          </a:xfrm>
                          <a:custGeom>
                            <a:avLst/>
                            <a:gdLst/>
                            <a:ahLst/>
                            <a:cxnLst/>
                            <a:rect l="l" t="t" r="r" b="b"/>
                            <a:pathLst>
                              <a:path w="6872" h="2565" fill="none" extrusionOk="0">
                                <a:moveTo>
                                  <a:pt x="0" y="0"/>
                                </a:moveTo>
                                <a:lnTo>
                                  <a:pt x="6871" y="256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0"/>
                          <p:cNvSpPr/>
                          <p:nvPr/>
                        </p:nvSpPr>
                        <p:spPr>
                          <a:xfrm>
                            <a:off x="4862690" y="3700571"/>
                            <a:ext cx="27693" cy="31216"/>
                          </a:xfrm>
                          <a:custGeom>
                            <a:avLst/>
                            <a:gdLst/>
                            <a:ahLst/>
                            <a:cxnLst/>
                            <a:rect l="l" t="t" r="r" b="b"/>
                            <a:pathLst>
                              <a:path w="3521" h="3969" fill="none" extrusionOk="0">
                                <a:moveTo>
                                  <a:pt x="0" y="1"/>
                                </a:moveTo>
                                <a:lnTo>
                                  <a:pt x="3520" y="396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67" name="Google Shape;1067;p40"/>
                      <p:cNvSpPr/>
                      <p:nvPr/>
                    </p:nvSpPr>
                    <p:spPr>
                      <a:xfrm>
                        <a:off x="4953924" y="3297081"/>
                        <a:ext cx="146053" cy="168122"/>
                      </a:xfrm>
                      <a:custGeom>
                        <a:avLst/>
                        <a:gdLst/>
                        <a:ahLst/>
                        <a:cxnLst/>
                        <a:rect l="l" t="t" r="r" b="b"/>
                        <a:pathLst>
                          <a:path w="18570" h="21376" fill="none" extrusionOk="0">
                            <a:moveTo>
                              <a:pt x="1" y="21376"/>
                            </a:moveTo>
                            <a:lnTo>
                              <a:pt x="1856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068" name="Google Shape;1068;p40"/>
            <p:cNvGrpSpPr/>
            <p:nvPr/>
          </p:nvGrpSpPr>
          <p:grpSpPr>
            <a:xfrm>
              <a:off x="2726338" y="2836198"/>
              <a:ext cx="63780" cy="54790"/>
              <a:chOff x="4595437" y="3598775"/>
              <a:chExt cx="37776" cy="32451"/>
            </a:xfrm>
          </p:grpSpPr>
          <p:sp>
            <p:nvSpPr>
              <p:cNvPr id="1069" name="Google Shape;1069;p4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40"/>
            <p:cNvGrpSpPr/>
            <p:nvPr/>
          </p:nvGrpSpPr>
          <p:grpSpPr>
            <a:xfrm>
              <a:off x="2804726" y="2710695"/>
              <a:ext cx="63780" cy="54671"/>
              <a:chOff x="4641864" y="3524443"/>
              <a:chExt cx="37776" cy="32380"/>
            </a:xfrm>
          </p:grpSpPr>
          <p:sp>
            <p:nvSpPr>
              <p:cNvPr id="1072" name="Google Shape;1072;p4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40"/>
            <p:cNvGrpSpPr/>
            <p:nvPr/>
          </p:nvGrpSpPr>
          <p:grpSpPr>
            <a:xfrm>
              <a:off x="2815814" y="3334489"/>
              <a:ext cx="63780" cy="54631"/>
              <a:chOff x="4648431" y="3893901"/>
              <a:chExt cx="37776" cy="32357"/>
            </a:xfrm>
          </p:grpSpPr>
          <p:sp>
            <p:nvSpPr>
              <p:cNvPr id="1075" name="Google Shape;1075;p4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40"/>
            <p:cNvGrpSpPr/>
            <p:nvPr/>
          </p:nvGrpSpPr>
          <p:grpSpPr>
            <a:xfrm>
              <a:off x="2679595" y="3045784"/>
              <a:ext cx="63940" cy="54671"/>
              <a:chOff x="4567752" y="3722908"/>
              <a:chExt cx="37870" cy="32380"/>
            </a:xfrm>
          </p:grpSpPr>
          <p:sp>
            <p:nvSpPr>
              <p:cNvPr id="1078" name="Google Shape;1078;p4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40"/>
            <p:cNvGrpSpPr/>
            <p:nvPr/>
          </p:nvGrpSpPr>
          <p:grpSpPr>
            <a:xfrm>
              <a:off x="2763600" y="2926151"/>
              <a:ext cx="63794" cy="54631"/>
              <a:chOff x="4617506" y="3652052"/>
              <a:chExt cx="37783" cy="32357"/>
            </a:xfrm>
          </p:grpSpPr>
          <p:sp>
            <p:nvSpPr>
              <p:cNvPr id="1081" name="Google Shape;1081;p4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 name="Google Shape;1083;p40"/>
            <p:cNvGrpSpPr/>
            <p:nvPr/>
          </p:nvGrpSpPr>
          <p:grpSpPr>
            <a:xfrm>
              <a:off x="2968738" y="2760851"/>
              <a:ext cx="63940" cy="54631"/>
              <a:chOff x="4739005" y="3554149"/>
              <a:chExt cx="37870" cy="32357"/>
            </a:xfrm>
          </p:grpSpPr>
          <p:sp>
            <p:nvSpPr>
              <p:cNvPr id="1084" name="Google Shape;1084;p4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 name="Google Shape;1086;p40"/>
            <p:cNvGrpSpPr/>
            <p:nvPr/>
          </p:nvGrpSpPr>
          <p:grpSpPr>
            <a:xfrm>
              <a:off x="3082793" y="2889355"/>
              <a:ext cx="63780" cy="54644"/>
              <a:chOff x="4806557" y="3630258"/>
              <a:chExt cx="37776" cy="32364"/>
            </a:xfrm>
          </p:grpSpPr>
          <p:sp>
            <p:nvSpPr>
              <p:cNvPr id="1087" name="Google Shape;1087;p4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 name="Google Shape;1089;p40"/>
            <p:cNvGrpSpPr/>
            <p:nvPr/>
          </p:nvGrpSpPr>
          <p:grpSpPr>
            <a:xfrm>
              <a:off x="2965365" y="3520983"/>
              <a:ext cx="63940" cy="54631"/>
              <a:chOff x="4737007" y="4004357"/>
              <a:chExt cx="37870" cy="32357"/>
            </a:xfrm>
          </p:grpSpPr>
          <p:sp>
            <p:nvSpPr>
              <p:cNvPr id="1090" name="Google Shape;1090;p4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40"/>
            <p:cNvGrpSpPr/>
            <p:nvPr/>
          </p:nvGrpSpPr>
          <p:grpSpPr>
            <a:xfrm>
              <a:off x="3027206" y="3865872"/>
              <a:ext cx="63780" cy="54631"/>
              <a:chOff x="4773634" y="4208627"/>
              <a:chExt cx="37776" cy="32357"/>
            </a:xfrm>
          </p:grpSpPr>
          <p:sp>
            <p:nvSpPr>
              <p:cNvPr id="1093" name="Google Shape;1093;p4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40"/>
            <p:cNvGrpSpPr/>
            <p:nvPr/>
          </p:nvGrpSpPr>
          <p:grpSpPr>
            <a:xfrm>
              <a:off x="3220778" y="3639859"/>
              <a:ext cx="63780" cy="54790"/>
              <a:chOff x="4888282" y="4074764"/>
              <a:chExt cx="37776" cy="32451"/>
            </a:xfrm>
          </p:grpSpPr>
          <p:sp>
            <p:nvSpPr>
              <p:cNvPr id="1096" name="Google Shape;1096;p4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40"/>
            <p:cNvGrpSpPr/>
            <p:nvPr/>
          </p:nvGrpSpPr>
          <p:grpSpPr>
            <a:xfrm>
              <a:off x="3242782" y="3183158"/>
              <a:ext cx="63780" cy="54644"/>
              <a:chOff x="4901315" y="3804271"/>
              <a:chExt cx="37776" cy="32364"/>
            </a:xfrm>
          </p:grpSpPr>
          <p:sp>
            <p:nvSpPr>
              <p:cNvPr id="1099" name="Google Shape;1099;p4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 name="Google Shape;1101;p40"/>
            <p:cNvGrpSpPr/>
            <p:nvPr/>
          </p:nvGrpSpPr>
          <p:grpSpPr>
            <a:xfrm>
              <a:off x="3183822" y="3032492"/>
              <a:ext cx="63900" cy="54631"/>
              <a:chOff x="4866394" y="3715035"/>
              <a:chExt cx="37846" cy="32357"/>
            </a:xfrm>
          </p:grpSpPr>
          <p:sp>
            <p:nvSpPr>
              <p:cNvPr id="1102" name="Google Shape;1102;p4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40"/>
            <p:cNvGrpSpPr/>
            <p:nvPr/>
          </p:nvGrpSpPr>
          <p:grpSpPr>
            <a:xfrm>
              <a:off x="3374340" y="3243141"/>
              <a:ext cx="63953" cy="54737"/>
              <a:chOff x="4979233" y="3839798"/>
              <a:chExt cx="37878" cy="32420"/>
            </a:xfrm>
          </p:grpSpPr>
          <p:sp>
            <p:nvSpPr>
              <p:cNvPr id="1105" name="Google Shape;1105;p4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 name="Google Shape;1107;p40"/>
            <p:cNvGrpSpPr/>
            <p:nvPr/>
          </p:nvGrpSpPr>
          <p:grpSpPr>
            <a:xfrm>
              <a:off x="3055956" y="2971898"/>
              <a:ext cx="63794" cy="54671"/>
              <a:chOff x="4790662" y="3679147"/>
              <a:chExt cx="37783" cy="32380"/>
            </a:xfrm>
          </p:grpSpPr>
          <p:sp>
            <p:nvSpPr>
              <p:cNvPr id="1108" name="Google Shape;1108;p4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40"/>
            <p:cNvGrpSpPr/>
            <p:nvPr/>
          </p:nvGrpSpPr>
          <p:grpSpPr>
            <a:xfrm>
              <a:off x="3168405" y="2767119"/>
              <a:ext cx="63780" cy="54631"/>
              <a:chOff x="4857263" y="3557861"/>
              <a:chExt cx="37776" cy="32357"/>
            </a:xfrm>
          </p:grpSpPr>
          <p:sp>
            <p:nvSpPr>
              <p:cNvPr id="1111" name="Google Shape;1111;p4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 name="Google Shape;1113;p40"/>
            <p:cNvGrpSpPr/>
            <p:nvPr/>
          </p:nvGrpSpPr>
          <p:grpSpPr>
            <a:xfrm>
              <a:off x="3213382" y="2919366"/>
              <a:ext cx="63794" cy="54671"/>
              <a:chOff x="4883902" y="3648033"/>
              <a:chExt cx="37783" cy="32380"/>
            </a:xfrm>
          </p:grpSpPr>
          <p:sp>
            <p:nvSpPr>
              <p:cNvPr id="1114" name="Google Shape;1114;p4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40"/>
            <p:cNvGrpSpPr/>
            <p:nvPr/>
          </p:nvGrpSpPr>
          <p:grpSpPr>
            <a:xfrm>
              <a:off x="3253698" y="2411474"/>
              <a:ext cx="63953" cy="54631"/>
              <a:chOff x="4907780" y="3347220"/>
              <a:chExt cx="37878" cy="32357"/>
            </a:xfrm>
          </p:grpSpPr>
          <p:sp>
            <p:nvSpPr>
              <p:cNvPr id="1117" name="Google Shape;1117;p4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0"/>
            <p:cNvGrpSpPr/>
            <p:nvPr/>
          </p:nvGrpSpPr>
          <p:grpSpPr>
            <a:xfrm>
              <a:off x="3519230" y="3071519"/>
              <a:ext cx="63794" cy="54644"/>
              <a:chOff x="5065048" y="3738150"/>
              <a:chExt cx="37783" cy="32364"/>
            </a:xfrm>
          </p:grpSpPr>
          <p:sp>
            <p:nvSpPr>
              <p:cNvPr id="1120" name="Google Shape;1120;p4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40"/>
            <p:cNvGrpSpPr/>
            <p:nvPr/>
          </p:nvGrpSpPr>
          <p:grpSpPr>
            <a:xfrm>
              <a:off x="3530318" y="2305771"/>
              <a:ext cx="63794" cy="54631"/>
              <a:chOff x="5071616" y="3284615"/>
              <a:chExt cx="37783" cy="32357"/>
            </a:xfrm>
          </p:grpSpPr>
          <p:sp>
            <p:nvSpPr>
              <p:cNvPr id="1123" name="Google Shape;1123;p4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40"/>
            <p:cNvGrpSpPr/>
            <p:nvPr/>
          </p:nvGrpSpPr>
          <p:grpSpPr>
            <a:xfrm>
              <a:off x="4066681" y="3108276"/>
              <a:ext cx="63794" cy="54671"/>
              <a:chOff x="5389291" y="3759921"/>
              <a:chExt cx="37783" cy="32380"/>
            </a:xfrm>
          </p:grpSpPr>
          <p:sp>
            <p:nvSpPr>
              <p:cNvPr id="1126" name="Google Shape;1126;p4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 name="Google Shape;1128;p40"/>
            <p:cNvGrpSpPr/>
            <p:nvPr/>
          </p:nvGrpSpPr>
          <p:grpSpPr>
            <a:xfrm>
              <a:off x="4138004" y="2893869"/>
              <a:ext cx="63953" cy="54790"/>
              <a:chOff x="5431534" y="3632932"/>
              <a:chExt cx="37878" cy="32451"/>
            </a:xfrm>
          </p:grpSpPr>
          <p:sp>
            <p:nvSpPr>
              <p:cNvPr id="1129" name="Google Shape;1129;p4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40"/>
            <p:cNvGrpSpPr/>
            <p:nvPr/>
          </p:nvGrpSpPr>
          <p:grpSpPr>
            <a:xfrm>
              <a:off x="4322413" y="2745115"/>
              <a:ext cx="63794" cy="54631"/>
              <a:chOff x="5540755" y="3544829"/>
              <a:chExt cx="37783" cy="32357"/>
            </a:xfrm>
          </p:grpSpPr>
          <p:sp>
            <p:nvSpPr>
              <p:cNvPr id="1132" name="Google Shape;1132;p4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 name="Google Shape;1134;p40"/>
            <p:cNvGrpSpPr/>
            <p:nvPr/>
          </p:nvGrpSpPr>
          <p:grpSpPr>
            <a:xfrm>
              <a:off x="4387481" y="2521028"/>
              <a:ext cx="63780" cy="54631"/>
              <a:chOff x="5579293" y="3412107"/>
              <a:chExt cx="37776" cy="32357"/>
            </a:xfrm>
          </p:grpSpPr>
          <p:sp>
            <p:nvSpPr>
              <p:cNvPr id="1135" name="Google Shape;1135;p4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40"/>
            <p:cNvGrpSpPr/>
            <p:nvPr/>
          </p:nvGrpSpPr>
          <p:grpSpPr>
            <a:xfrm>
              <a:off x="4762395" y="2305771"/>
              <a:ext cx="63794" cy="54631"/>
              <a:chOff x="5801346" y="3284615"/>
              <a:chExt cx="37783" cy="32357"/>
            </a:xfrm>
          </p:grpSpPr>
          <p:sp>
            <p:nvSpPr>
              <p:cNvPr id="1138" name="Google Shape;1138;p4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 name="Google Shape;1140;p40"/>
            <p:cNvGrpSpPr/>
            <p:nvPr/>
          </p:nvGrpSpPr>
          <p:grpSpPr>
            <a:xfrm>
              <a:off x="4698628" y="2499010"/>
              <a:ext cx="63780" cy="54644"/>
              <a:chOff x="5763578" y="3399067"/>
              <a:chExt cx="37776" cy="32364"/>
            </a:xfrm>
          </p:grpSpPr>
          <p:sp>
            <p:nvSpPr>
              <p:cNvPr id="1141" name="Google Shape;1141;p4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40"/>
            <p:cNvGrpSpPr/>
            <p:nvPr/>
          </p:nvGrpSpPr>
          <p:grpSpPr>
            <a:xfrm>
              <a:off x="4077769" y="2215166"/>
              <a:ext cx="63780" cy="54644"/>
              <a:chOff x="5395858" y="3230952"/>
              <a:chExt cx="37776" cy="32364"/>
            </a:xfrm>
          </p:grpSpPr>
          <p:sp>
            <p:nvSpPr>
              <p:cNvPr id="1144" name="Google Shape;1144;p4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 name="Google Shape;1146;p40"/>
            <p:cNvGrpSpPr/>
            <p:nvPr/>
          </p:nvGrpSpPr>
          <p:grpSpPr>
            <a:xfrm>
              <a:off x="3855288" y="2143046"/>
              <a:ext cx="63780" cy="54631"/>
              <a:chOff x="5264088" y="3188237"/>
              <a:chExt cx="37776" cy="32357"/>
            </a:xfrm>
          </p:grpSpPr>
          <p:sp>
            <p:nvSpPr>
              <p:cNvPr id="1147" name="Google Shape;1147;p4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40"/>
            <p:cNvGrpSpPr/>
            <p:nvPr/>
          </p:nvGrpSpPr>
          <p:grpSpPr>
            <a:xfrm>
              <a:off x="4398397" y="2226095"/>
              <a:ext cx="63953" cy="54631"/>
              <a:chOff x="5585758" y="3237425"/>
              <a:chExt cx="37878" cy="32357"/>
            </a:xfrm>
          </p:grpSpPr>
          <p:sp>
            <p:nvSpPr>
              <p:cNvPr id="1150" name="Google Shape;1150;p4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 name="Google Shape;1152;p40"/>
            <p:cNvGrpSpPr/>
            <p:nvPr/>
          </p:nvGrpSpPr>
          <p:grpSpPr>
            <a:xfrm>
              <a:off x="3196995" y="2316699"/>
              <a:ext cx="63953" cy="54790"/>
              <a:chOff x="4874196" y="3291088"/>
              <a:chExt cx="37878" cy="32451"/>
            </a:xfrm>
          </p:grpSpPr>
          <p:sp>
            <p:nvSpPr>
              <p:cNvPr id="1153" name="Google Shape;1153;p4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40"/>
            <p:cNvGrpSpPr/>
            <p:nvPr/>
          </p:nvGrpSpPr>
          <p:grpSpPr>
            <a:xfrm>
              <a:off x="3743317" y="3151408"/>
              <a:ext cx="63794" cy="54750"/>
              <a:chOff x="5197770" y="3785466"/>
              <a:chExt cx="37783" cy="32427"/>
            </a:xfrm>
          </p:grpSpPr>
          <p:sp>
            <p:nvSpPr>
              <p:cNvPr id="1156" name="Google Shape;1156;p4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 name="Google Shape;1158;p40"/>
            <p:cNvGrpSpPr/>
            <p:nvPr/>
          </p:nvGrpSpPr>
          <p:grpSpPr>
            <a:xfrm>
              <a:off x="3709429" y="2656117"/>
              <a:ext cx="63780" cy="54631"/>
              <a:chOff x="5177699" y="3492117"/>
              <a:chExt cx="37776" cy="32357"/>
            </a:xfrm>
          </p:grpSpPr>
          <p:sp>
            <p:nvSpPr>
              <p:cNvPr id="1159" name="Google Shape;1159;p4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40"/>
            <p:cNvGrpSpPr/>
            <p:nvPr/>
          </p:nvGrpSpPr>
          <p:grpSpPr>
            <a:xfrm>
              <a:off x="3999382" y="2875996"/>
              <a:ext cx="63940" cy="54671"/>
              <a:chOff x="5349431" y="3622346"/>
              <a:chExt cx="37870" cy="32380"/>
            </a:xfrm>
          </p:grpSpPr>
          <p:sp>
            <p:nvSpPr>
              <p:cNvPr id="1162" name="Google Shape;1162;p4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40"/>
            <p:cNvGrpSpPr/>
            <p:nvPr/>
          </p:nvGrpSpPr>
          <p:grpSpPr>
            <a:xfrm>
              <a:off x="3525657" y="2777450"/>
              <a:ext cx="91096" cy="78042"/>
              <a:chOff x="5068855" y="3563980"/>
              <a:chExt cx="53954" cy="46223"/>
            </a:xfrm>
          </p:grpSpPr>
          <p:sp>
            <p:nvSpPr>
              <p:cNvPr id="1165" name="Google Shape;1165;p4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40"/>
            <p:cNvGrpSpPr/>
            <p:nvPr/>
          </p:nvGrpSpPr>
          <p:grpSpPr>
            <a:xfrm>
              <a:off x="3472978" y="2487936"/>
              <a:ext cx="63940" cy="54790"/>
              <a:chOff x="5037654" y="3392507"/>
              <a:chExt cx="37870" cy="32451"/>
            </a:xfrm>
          </p:grpSpPr>
          <p:sp>
            <p:nvSpPr>
              <p:cNvPr id="1168" name="Google Shape;1168;p4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40"/>
            <p:cNvGrpSpPr/>
            <p:nvPr/>
          </p:nvGrpSpPr>
          <p:grpSpPr>
            <a:xfrm>
              <a:off x="4180258" y="2447620"/>
              <a:ext cx="63940" cy="54790"/>
              <a:chOff x="5456560" y="3368629"/>
              <a:chExt cx="37870" cy="32451"/>
            </a:xfrm>
          </p:grpSpPr>
          <p:sp>
            <p:nvSpPr>
              <p:cNvPr id="1171" name="Google Shape;1171;p4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 name="Google Shape;1173;p40"/>
            <p:cNvGrpSpPr/>
            <p:nvPr/>
          </p:nvGrpSpPr>
          <p:grpSpPr>
            <a:xfrm>
              <a:off x="2997009" y="2671986"/>
              <a:ext cx="78082" cy="66874"/>
              <a:chOff x="4755749" y="3501516"/>
              <a:chExt cx="46246" cy="39608"/>
            </a:xfrm>
          </p:grpSpPr>
          <p:sp>
            <p:nvSpPr>
              <p:cNvPr id="1174" name="Google Shape;1174;p4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40"/>
            <p:cNvGrpSpPr/>
            <p:nvPr/>
          </p:nvGrpSpPr>
          <p:grpSpPr>
            <a:xfrm>
              <a:off x="2871388" y="2645082"/>
              <a:ext cx="63794" cy="54750"/>
              <a:chOff x="4681346" y="3485582"/>
              <a:chExt cx="37783" cy="32427"/>
            </a:xfrm>
          </p:grpSpPr>
          <p:sp>
            <p:nvSpPr>
              <p:cNvPr id="1177" name="Google Shape;1177;p4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40"/>
            <p:cNvGrpSpPr/>
            <p:nvPr/>
          </p:nvGrpSpPr>
          <p:grpSpPr>
            <a:xfrm>
              <a:off x="3016118" y="2316699"/>
              <a:ext cx="63953" cy="54790"/>
              <a:chOff x="4767067" y="3291088"/>
              <a:chExt cx="37878" cy="32451"/>
            </a:xfrm>
          </p:grpSpPr>
          <p:sp>
            <p:nvSpPr>
              <p:cNvPr id="1180" name="Google Shape;1180;p4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40"/>
            <p:cNvGrpSpPr/>
            <p:nvPr/>
          </p:nvGrpSpPr>
          <p:grpSpPr>
            <a:xfrm>
              <a:off x="2882316" y="2509939"/>
              <a:ext cx="63780" cy="54790"/>
              <a:chOff x="4687819" y="3405539"/>
              <a:chExt cx="37776" cy="32451"/>
            </a:xfrm>
          </p:grpSpPr>
          <p:sp>
            <p:nvSpPr>
              <p:cNvPr id="1183" name="Google Shape;1183;p4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40"/>
            <p:cNvGrpSpPr/>
            <p:nvPr/>
          </p:nvGrpSpPr>
          <p:grpSpPr>
            <a:xfrm>
              <a:off x="3279566" y="2576243"/>
              <a:ext cx="89170" cy="76515"/>
              <a:chOff x="4923101" y="3444809"/>
              <a:chExt cx="52813" cy="45318"/>
            </a:xfrm>
          </p:grpSpPr>
          <p:sp>
            <p:nvSpPr>
              <p:cNvPr id="1186" name="Google Shape;1186;p4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 name="Google Shape;1188;p40"/>
            <p:cNvGrpSpPr/>
            <p:nvPr/>
          </p:nvGrpSpPr>
          <p:grpSpPr>
            <a:xfrm>
              <a:off x="3149455" y="2930706"/>
              <a:ext cx="53024" cy="45574"/>
              <a:chOff x="4846040" y="3654750"/>
              <a:chExt cx="31405" cy="26993"/>
            </a:xfrm>
          </p:grpSpPr>
          <p:sp>
            <p:nvSpPr>
              <p:cNvPr id="1189" name="Google Shape;1189;p4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40"/>
            <p:cNvGrpSpPr/>
            <p:nvPr/>
          </p:nvGrpSpPr>
          <p:grpSpPr>
            <a:xfrm>
              <a:off x="3283908" y="2993092"/>
              <a:ext cx="67963" cy="58203"/>
              <a:chOff x="4925673" y="3691700"/>
              <a:chExt cx="40253" cy="34472"/>
            </a:xfrm>
          </p:grpSpPr>
          <p:sp>
            <p:nvSpPr>
              <p:cNvPr id="1192" name="Google Shape;1192;p4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40"/>
            <p:cNvGrpSpPr/>
            <p:nvPr/>
          </p:nvGrpSpPr>
          <p:grpSpPr>
            <a:xfrm>
              <a:off x="3231535" y="3076074"/>
              <a:ext cx="53024" cy="45428"/>
              <a:chOff x="4894653" y="3740848"/>
              <a:chExt cx="31405" cy="26906"/>
            </a:xfrm>
          </p:grpSpPr>
          <p:sp>
            <p:nvSpPr>
              <p:cNvPr id="1195" name="Google Shape;1195;p4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40"/>
            <p:cNvGrpSpPr/>
            <p:nvPr/>
          </p:nvGrpSpPr>
          <p:grpSpPr>
            <a:xfrm>
              <a:off x="3345750" y="3000940"/>
              <a:ext cx="64590" cy="55335"/>
              <a:chOff x="4962300" y="3696348"/>
              <a:chExt cx="38255" cy="32773"/>
            </a:xfrm>
          </p:grpSpPr>
          <p:sp>
            <p:nvSpPr>
              <p:cNvPr id="1198" name="Google Shape;1198;p4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 name="Google Shape;1200;p40"/>
            <p:cNvGrpSpPr/>
            <p:nvPr/>
          </p:nvGrpSpPr>
          <p:grpSpPr>
            <a:xfrm>
              <a:off x="3375947" y="3080297"/>
              <a:ext cx="53183" cy="45535"/>
              <a:chOff x="4980185" y="3743349"/>
              <a:chExt cx="31499" cy="26969"/>
            </a:xfrm>
          </p:grpSpPr>
          <p:sp>
            <p:nvSpPr>
              <p:cNvPr id="1201" name="Google Shape;1201;p4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 name="Google Shape;1203;p40"/>
            <p:cNvGrpSpPr/>
            <p:nvPr/>
          </p:nvGrpSpPr>
          <p:grpSpPr>
            <a:xfrm>
              <a:off x="3432649" y="3065039"/>
              <a:ext cx="53183" cy="45535"/>
              <a:chOff x="5013768" y="3734312"/>
              <a:chExt cx="31499" cy="26969"/>
            </a:xfrm>
          </p:grpSpPr>
          <p:sp>
            <p:nvSpPr>
              <p:cNvPr id="1204" name="Google Shape;1204;p4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 name="Google Shape;1206;p40"/>
            <p:cNvGrpSpPr/>
            <p:nvPr/>
          </p:nvGrpSpPr>
          <p:grpSpPr>
            <a:xfrm>
              <a:off x="3471371" y="3116085"/>
              <a:ext cx="53183" cy="45415"/>
              <a:chOff x="5036703" y="3764545"/>
              <a:chExt cx="31499" cy="26898"/>
            </a:xfrm>
          </p:grpSpPr>
          <p:sp>
            <p:nvSpPr>
              <p:cNvPr id="1207" name="Google Shape;1207;p4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 name="Google Shape;1209;p40"/>
            <p:cNvGrpSpPr/>
            <p:nvPr/>
          </p:nvGrpSpPr>
          <p:grpSpPr>
            <a:xfrm>
              <a:off x="3330970" y="3122512"/>
              <a:ext cx="53024" cy="45415"/>
              <a:chOff x="4953546" y="3768352"/>
              <a:chExt cx="31405" cy="26898"/>
            </a:xfrm>
          </p:grpSpPr>
          <p:sp>
            <p:nvSpPr>
              <p:cNvPr id="1210" name="Google Shape;1210;p4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 name="Google Shape;1212;p40"/>
            <p:cNvGrpSpPr/>
            <p:nvPr/>
          </p:nvGrpSpPr>
          <p:grpSpPr>
            <a:xfrm>
              <a:off x="3349919" y="3199611"/>
              <a:ext cx="53183" cy="45574"/>
              <a:chOff x="4964770" y="3814016"/>
              <a:chExt cx="31499" cy="26993"/>
            </a:xfrm>
          </p:grpSpPr>
          <p:sp>
            <p:nvSpPr>
              <p:cNvPr id="1213" name="Google Shape;1213;p4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40"/>
            <p:cNvGrpSpPr/>
            <p:nvPr/>
          </p:nvGrpSpPr>
          <p:grpSpPr>
            <a:xfrm>
              <a:off x="3279884" y="3176798"/>
              <a:ext cx="53130" cy="45415"/>
              <a:chOff x="4923290" y="3800504"/>
              <a:chExt cx="31468" cy="26898"/>
            </a:xfrm>
          </p:grpSpPr>
          <p:sp>
            <p:nvSpPr>
              <p:cNvPr id="1216" name="Google Shape;1216;p4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40"/>
            <p:cNvGrpSpPr/>
            <p:nvPr/>
          </p:nvGrpSpPr>
          <p:grpSpPr>
            <a:xfrm>
              <a:off x="3592651" y="2924279"/>
              <a:ext cx="53024" cy="45574"/>
              <a:chOff x="5108534" y="3650943"/>
              <a:chExt cx="31405" cy="26993"/>
            </a:xfrm>
          </p:grpSpPr>
          <p:sp>
            <p:nvSpPr>
              <p:cNvPr id="1219" name="Google Shape;1219;p4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 name="Google Shape;1221;p40"/>
            <p:cNvGrpSpPr/>
            <p:nvPr/>
          </p:nvGrpSpPr>
          <p:grpSpPr>
            <a:xfrm>
              <a:off x="3610963" y="3109658"/>
              <a:ext cx="53183" cy="45574"/>
              <a:chOff x="5119380" y="3760739"/>
              <a:chExt cx="31499" cy="26993"/>
            </a:xfrm>
          </p:grpSpPr>
          <p:sp>
            <p:nvSpPr>
              <p:cNvPr id="1222" name="Google Shape;1222;p4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 name="Google Shape;1224;p40"/>
            <p:cNvGrpSpPr/>
            <p:nvPr/>
          </p:nvGrpSpPr>
          <p:grpSpPr>
            <a:xfrm>
              <a:off x="3610963" y="3156082"/>
              <a:ext cx="53183" cy="45574"/>
              <a:chOff x="5119380" y="3788235"/>
              <a:chExt cx="31499" cy="26993"/>
            </a:xfrm>
          </p:grpSpPr>
          <p:sp>
            <p:nvSpPr>
              <p:cNvPr id="1225" name="Google Shape;1225;p4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40"/>
            <p:cNvGrpSpPr/>
            <p:nvPr/>
          </p:nvGrpSpPr>
          <p:grpSpPr>
            <a:xfrm>
              <a:off x="3676177" y="3303057"/>
              <a:ext cx="53024" cy="45588"/>
              <a:chOff x="5158005" y="3875284"/>
              <a:chExt cx="31405" cy="27001"/>
            </a:xfrm>
          </p:grpSpPr>
          <p:sp>
            <p:nvSpPr>
              <p:cNvPr id="1228" name="Google Shape;1228;p4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 name="Google Shape;1230;p40"/>
            <p:cNvGrpSpPr/>
            <p:nvPr/>
          </p:nvGrpSpPr>
          <p:grpSpPr>
            <a:xfrm>
              <a:off x="3803074" y="3116085"/>
              <a:ext cx="53183" cy="45415"/>
              <a:chOff x="5233163" y="3764545"/>
              <a:chExt cx="31499" cy="26898"/>
            </a:xfrm>
          </p:grpSpPr>
          <p:sp>
            <p:nvSpPr>
              <p:cNvPr id="1231" name="Google Shape;1231;p4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40"/>
            <p:cNvGrpSpPr/>
            <p:nvPr/>
          </p:nvGrpSpPr>
          <p:grpSpPr>
            <a:xfrm>
              <a:off x="3875685" y="3185310"/>
              <a:ext cx="53183" cy="45428"/>
              <a:chOff x="5276168" y="3805545"/>
              <a:chExt cx="31499" cy="26906"/>
            </a:xfrm>
          </p:grpSpPr>
          <p:sp>
            <p:nvSpPr>
              <p:cNvPr id="1234" name="Google Shape;1234;p4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 name="Google Shape;1236;p40"/>
            <p:cNvGrpSpPr/>
            <p:nvPr/>
          </p:nvGrpSpPr>
          <p:grpSpPr>
            <a:xfrm>
              <a:off x="3905882" y="3263631"/>
              <a:ext cx="53024" cy="45495"/>
              <a:chOff x="5294053" y="3851933"/>
              <a:chExt cx="31405" cy="26945"/>
            </a:xfrm>
          </p:grpSpPr>
          <p:sp>
            <p:nvSpPr>
              <p:cNvPr id="1237" name="Google Shape;1237;p4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40"/>
            <p:cNvGrpSpPr/>
            <p:nvPr/>
          </p:nvGrpSpPr>
          <p:grpSpPr>
            <a:xfrm>
              <a:off x="3986368" y="3263578"/>
              <a:ext cx="53024" cy="45548"/>
              <a:chOff x="5341723" y="3851902"/>
              <a:chExt cx="31405" cy="26977"/>
            </a:xfrm>
          </p:grpSpPr>
          <p:sp>
            <p:nvSpPr>
              <p:cNvPr id="1240" name="Google Shape;1240;p4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 name="Google Shape;1242;p40"/>
            <p:cNvGrpSpPr/>
            <p:nvPr/>
          </p:nvGrpSpPr>
          <p:grpSpPr>
            <a:xfrm>
              <a:off x="3502046" y="2682689"/>
              <a:ext cx="53024" cy="45574"/>
              <a:chOff x="5054871" y="3507855"/>
              <a:chExt cx="31405" cy="26993"/>
            </a:xfrm>
          </p:grpSpPr>
          <p:sp>
            <p:nvSpPr>
              <p:cNvPr id="1243" name="Google Shape;1243;p4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 name="Google Shape;1245;p40"/>
            <p:cNvGrpSpPr/>
            <p:nvPr/>
          </p:nvGrpSpPr>
          <p:grpSpPr>
            <a:xfrm>
              <a:off x="3201019" y="2965445"/>
              <a:ext cx="53024" cy="45535"/>
              <a:chOff x="4876579" y="3675325"/>
              <a:chExt cx="31405" cy="26969"/>
            </a:xfrm>
          </p:grpSpPr>
          <p:sp>
            <p:nvSpPr>
              <p:cNvPr id="1246" name="Google Shape;1246;p4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 name="Google Shape;1248;p40"/>
            <p:cNvGrpSpPr/>
            <p:nvPr/>
          </p:nvGrpSpPr>
          <p:grpSpPr>
            <a:xfrm>
              <a:off x="3143028" y="2987409"/>
              <a:ext cx="53024" cy="45574"/>
              <a:chOff x="4842233" y="3688333"/>
              <a:chExt cx="31405" cy="26993"/>
            </a:xfrm>
          </p:grpSpPr>
          <p:sp>
            <p:nvSpPr>
              <p:cNvPr id="1249" name="Google Shape;1249;p4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 name="Google Shape;1251;p40"/>
            <p:cNvGrpSpPr/>
            <p:nvPr/>
          </p:nvGrpSpPr>
          <p:grpSpPr>
            <a:xfrm>
              <a:off x="3726612" y="2851827"/>
              <a:ext cx="53024" cy="45588"/>
              <a:chOff x="5187876" y="3608032"/>
              <a:chExt cx="31405" cy="27001"/>
            </a:xfrm>
          </p:grpSpPr>
          <p:sp>
            <p:nvSpPr>
              <p:cNvPr id="1252" name="Google Shape;1252;p4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 name="Google Shape;1254;p40"/>
            <p:cNvSpPr/>
            <p:nvPr/>
          </p:nvSpPr>
          <p:spPr>
            <a:xfrm>
              <a:off x="3650150" y="2517522"/>
              <a:ext cx="71832" cy="61672"/>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3676815" y="2533882"/>
              <a:ext cx="28937" cy="28924"/>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 name="Google Shape;1256;p40"/>
            <p:cNvGrpSpPr/>
            <p:nvPr/>
          </p:nvGrpSpPr>
          <p:grpSpPr>
            <a:xfrm>
              <a:off x="3863960" y="2338783"/>
              <a:ext cx="67963" cy="58084"/>
              <a:chOff x="5269224" y="3304167"/>
              <a:chExt cx="40253" cy="34402"/>
            </a:xfrm>
          </p:grpSpPr>
          <p:sp>
            <p:nvSpPr>
              <p:cNvPr id="1257" name="Google Shape;1257;p4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40"/>
            <p:cNvGrpSpPr/>
            <p:nvPr/>
          </p:nvGrpSpPr>
          <p:grpSpPr>
            <a:xfrm>
              <a:off x="3962107" y="2629944"/>
              <a:ext cx="84191" cy="72133"/>
              <a:chOff x="5327354" y="3476615"/>
              <a:chExt cx="49864" cy="42723"/>
            </a:xfrm>
          </p:grpSpPr>
          <p:sp>
            <p:nvSpPr>
              <p:cNvPr id="1260" name="Google Shape;1260;p4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 name="Google Shape;1262;p40"/>
            <p:cNvSpPr/>
            <p:nvPr/>
          </p:nvSpPr>
          <p:spPr>
            <a:xfrm>
              <a:off x="3899468" y="3012307"/>
              <a:ext cx="53014" cy="4541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a:off x="3923398" y="3028641"/>
              <a:ext cx="12868" cy="12868"/>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 name="Google Shape;1264;p40"/>
            <p:cNvGrpSpPr/>
            <p:nvPr/>
          </p:nvGrpSpPr>
          <p:grpSpPr>
            <a:xfrm>
              <a:off x="3986368" y="3135353"/>
              <a:ext cx="53024" cy="45415"/>
              <a:chOff x="5341723" y="3775957"/>
              <a:chExt cx="31405" cy="26898"/>
            </a:xfrm>
          </p:grpSpPr>
          <p:sp>
            <p:nvSpPr>
              <p:cNvPr id="1265" name="Google Shape;1265;p4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 name="Google Shape;1267;p40"/>
            <p:cNvGrpSpPr/>
            <p:nvPr/>
          </p:nvGrpSpPr>
          <p:grpSpPr>
            <a:xfrm>
              <a:off x="4150699" y="3005880"/>
              <a:ext cx="53024" cy="45415"/>
              <a:chOff x="5439053" y="3699274"/>
              <a:chExt cx="31405" cy="26898"/>
            </a:xfrm>
          </p:grpSpPr>
          <p:sp>
            <p:nvSpPr>
              <p:cNvPr id="1268" name="Google Shape;1268;p4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40"/>
            <p:cNvGrpSpPr/>
            <p:nvPr/>
          </p:nvGrpSpPr>
          <p:grpSpPr>
            <a:xfrm>
              <a:off x="4105722" y="2875929"/>
              <a:ext cx="53183" cy="45574"/>
              <a:chOff x="5412414" y="3622307"/>
              <a:chExt cx="31499" cy="26993"/>
            </a:xfrm>
          </p:grpSpPr>
          <p:sp>
            <p:nvSpPr>
              <p:cNvPr id="1271" name="Google Shape;1271;p4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 name="Google Shape;1273;p40"/>
            <p:cNvGrpSpPr/>
            <p:nvPr/>
          </p:nvGrpSpPr>
          <p:grpSpPr>
            <a:xfrm>
              <a:off x="4213510" y="2625442"/>
              <a:ext cx="45309" cy="45468"/>
              <a:chOff x="5476254" y="3473949"/>
              <a:chExt cx="26835" cy="26930"/>
            </a:xfrm>
          </p:grpSpPr>
          <p:sp>
            <p:nvSpPr>
              <p:cNvPr id="1274" name="Google Shape;1274;p4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 name="Google Shape;1276;p40"/>
            <p:cNvGrpSpPr/>
            <p:nvPr/>
          </p:nvGrpSpPr>
          <p:grpSpPr>
            <a:xfrm>
              <a:off x="4362583" y="2638350"/>
              <a:ext cx="53011" cy="45415"/>
              <a:chOff x="5564547" y="3481594"/>
              <a:chExt cx="31397" cy="26898"/>
            </a:xfrm>
          </p:grpSpPr>
          <p:sp>
            <p:nvSpPr>
              <p:cNvPr id="1277" name="Google Shape;1277;p4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40"/>
            <p:cNvGrpSpPr/>
            <p:nvPr/>
          </p:nvGrpSpPr>
          <p:grpSpPr>
            <a:xfrm>
              <a:off x="4311179" y="2619068"/>
              <a:ext cx="53011" cy="45428"/>
              <a:chOff x="5534101" y="3470174"/>
              <a:chExt cx="31397" cy="26906"/>
            </a:xfrm>
          </p:grpSpPr>
          <p:sp>
            <p:nvSpPr>
              <p:cNvPr id="1280" name="Google Shape;1280;p4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40"/>
            <p:cNvGrpSpPr/>
            <p:nvPr/>
          </p:nvGrpSpPr>
          <p:grpSpPr>
            <a:xfrm>
              <a:off x="4440811" y="2356205"/>
              <a:ext cx="53183" cy="45481"/>
              <a:chOff x="5610879" y="3314486"/>
              <a:chExt cx="31499" cy="26938"/>
            </a:xfrm>
          </p:grpSpPr>
          <p:sp>
            <p:nvSpPr>
              <p:cNvPr id="1283" name="Google Shape;1283;p4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40"/>
            <p:cNvGrpSpPr/>
            <p:nvPr/>
          </p:nvGrpSpPr>
          <p:grpSpPr>
            <a:xfrm>
              <a:off x="3130015" y="2671760"/>
              <a:ext cx="53183" cy="45415"/>
              <a:chOff x="4834525" y="3501382"/>
              <a:chExt cx="31499" cy="26898"/>
            </a:xfrm>
          </p:grpSpPr>
          <p:sp>
            <p:nvSpPr>
              <p:cNvPr id="1286" name="Google Shape;1286;p4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40"/>
            <p:cNvGrpSpPr/>
            <p:nvPr/>
          </p:nvGrpSpPr>
          <p:grpSpPr>
            <a:xfrm>
              <a:off x="3237962" y="2804766"/>
              <a:ext cx="53024" cy="45415"/>
              <a:chOff x="4898460" y="3580158"/>
              <a:chExt cx="31405" cy="26898"/>
            </a:xfrm>
          </p:grpSpPr>
          <p:sp>
            <p:nvSpPr>
              <p:cNvPr id="1289" name="Google Shape;1289;p4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40"/>
            <p:cNvGrpSpPr/>
            <p:nvPr/>
          </p:nvGrpSpPr>
          <p:grpSpPr>
            <a:xfrm>
              <a:off x="3211297" y="2851827"/>
              <a:ext cx="53183" cy="45588"/>
              <a:chOff x="4882667" y="3608032"/>
              <a:chExt cx="31499" cy="27001"/>
            </a:xfrm>
          </p:grpSpPr>
          <p:sp>
            <p:nvSpPr>
              <p:cNvPr id="1292" name="Google Shape;1292;p4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0"/>
            <p:cNvGrpSpPr/>
            <p:nvPr/>
          </p:nvGrpSpPr>
          <p:grpSpPr>
            <a:xfrm>
              <a:off x="3144954" y="2891293"/>
              <a:ext cx="27475" cy="27329"/>
              <a:chOff x="4843373" y="3631407"/>
              <a:chExt cx="16273" cy="16186"/>
            </a:xfrm>
          </p:grpSpPr>
          <p:sp>
            <p:nvSpPr>
              <p:cNvPr id="1295" name="Google Shape;1295;p4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40"/>
            <p:cNvGrpSpPr/>
            <p:nvPr/>
          </p:nvGrpSpPr>
          <p:grpSpPr>
            <a:xfrm>
              <a:off x="2949775" y="2824047"/>
              <a:ext cx="53183" cy="45415"/>
              <a:chOff x="4727773" y="3591578"/>
              <a:chExt cx="31499" cy="26898"/>
            </a:xfrm>
          </p:grpSpPr>
          <p:sp>
            <p:nvSpPr>
              <p:cNvPr id="1298" name="Google Shape;1298;p4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 name="Google Shape;1300;p40"/>
            <p:cNvSpPr/>
            <p:nvPr/>
          </p:nvSpPr>
          <p:spPr>
            <a:xfrm>
              <a:off x="2821909" y="2876407"/>
              <a:ext cx="53027" cy="45431"/>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0"/>
            <p:cNvSpPr/>
            <p:nvPr/>
          </p:nvSpPr>
          <p:spPr>
            <a:xfrm>
              <a:off x="2845852" y="2892741"/>
              <a:ext cx="12855" cy="12868"/>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2" name="Google Shape;1302;p40"/>
            <p:cNvGrpSpPr/>
            <p:nvPr/>
          </p:nvGrpSpPr>
          <p:grpSpPr>
            <a:xfrm>
              <a:off x="2749949" y="2800105"/>
              <a:ext cx="53183" cy="45588"/>
              <a:chOff x="4609421" y="3577398"/>
              <a:chExt cx="31499" cy="27001"/>
            </a:xfrm>
          </p:grpSpPr>
          <p:sp>
            <p:nvSpPr>
              <p:cNvPr id="1303" name="Google Shape;1303;p4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40"/>
            <p:cNvGrpSpPr/>
            <p:nvPr/>
          </p:nvGrpSpPr>
          <p:grpSpPr>
            <a:xfrm>
              <a:off x="2817261" y="2800105"/>
              <a:ext cx="53183" cy="45588"/>
              <a:chOff x="4649289" y="3577398"/>
              <a:chExt cx="31499" cy="27001"/>
            </a:xfrm>
          </p:grpSpPr>
          <p:sp>
            <p:nvSpPr>
              <p:cNvPr id="1306" name="Google Shape;1306;p4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 name="Google Shape;1308;p40"/>
            <p:cNvGrpSpPr/>
            <p:nvPr/>
          </p:nvGrpSpPr>
          <p:grpSpPr>
            <a:xfrm>
              <a:off x="2743522" y="2904997"/>
              <a:ext cx="53183" cy="45428"/>
              <a:chOff x="4605614" y="3639523"/>
              <a:chExt cx="31499" cy="26906"/>
            </a:xfrm>
          </p:grpSpPr>
          <p:sp>
            <p:nvSpPr>
              <p:cNvPr id="1309" name="Google Shape;1309;p4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40"/>
            <p:cNvGrpSpPr/>
            <p:nvPr/>
          </p:nvGrpSpPr>
          <p:grpSpPr>
            <a:xfrm>
              <a:off x="3046647" y="2870086"/>
              <a:ext cx="45468" cy="45322"/>
              <a:chOff x="4785149" y="3618846"/>
              <a:chExt cx="26930" cy="26843"/>
            </a:xfrm>
          </p:grpSpPr>
          <p:sp>
            <p:nvSpPr>
              <p:cNvPr id="1312" name="Google Shape;1312;p4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40"/>
            <p:cNvGrpSpPr/>
            <p:nvPr/>
          </p:nvGrpSpPr>
          <p:grpSpPr>
            <a:xfrm>
              <a:off x="3088889" y="2840912"/>
              <a:ext cx="53024" cy="45415"/>
              <a:chOff x="4810167" y="3601567"/>
              <a:chExt cx="31405" cy="26898"/>
            </a:xfrm>
          </p:grpSpPr>
          <p:sp>
            <p:nvSpPr>
              <p:cNvPr id="1315" name="Google Shape;1315;p4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40"/>
            <p:cNvGrpSpPr/>
            <p:nvPr/>
          </p:nvGrpSpPr>
          <p:grpSpPr>
            <a:xfrm>
              <a:off x="3124065" y="2455388"/>
              <a:ext cx="53024" cy="45415"/>
              <a:chOff x="4831002" y="3373230"/>
              <a:chExt cx="31405" cy="26898"/>
            </a:xfrm>
          </p:grpSpPr>
          <p:sp>
            <p:nvSpPr>
              <p:cNvPr id="1318" name="Google Shape;1318;p4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40"/>
            <p:cNvGrpSpPr/>
            <p:nvPr/>
          </p:nvGrpSpPr>
          <p:grpSpPr>
            <a:xfrm>
              <a:off x="2935487" y="2424700"/>
              <a:ext cx="53183" cy="45588"/>
              <a:chOff x="4719311" y="3355054"/>
              <a:chExt cx="31499" cy="27001"/>
            </a:xfrm>
          </p:grpSpPr>
          <p:sp>
            <p:nvSpPr>
              <p:cNvPr id="1321" name="Google Shape;1321;p4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40"/>
            <p:cNvGrpSpPr/>
            <p:nvPr/>
          </p:nvGrpSpPr>
          <p:grpSpPr>
            <a:xfrm>
              <a:off x="3069620" y="2585445"/>
              <a:ext cx="45468" cy="45468"/>
              <a:chOff x="4798755" y="3450260"/>
              <a:chExt cx="26930" cy="26930"/>
            </a:xfrm>
          </p:grpSpPr>
          <p:sp>
            <p:nvSpPr>
              <p:cNvPr id="1324" name="Google Shape;1324;p4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40"/>
            <p:cNvGrpSpPr/>
            <p:nvPr/>
          </p:nvGrpSpPr>
          <p:grpSpPr>
            <a:xfrm>
              <a:off x="2810993" y="2614646"/>
              <a:ext cx="53024" cy="45508"/>
              <a:chOff x="4645576" y="3467555"/>
              <a:chExt cx="31405" cy="26953"/>
            </a:xfrm>
          </p:grpSpPr>
          <p:sp>
            <p:nvSpPr>
              <p:cNvPr id="1327" name="Google Shape;1327;p4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 name="Google Shape;1329;p40"/>
            <p:cNvGrpSpPr/>
            <p:nvPr/>
          </p:nvGrpSpPr>
          <p:grpSpPr>
            <a:xfrm>
              <a:off x="2881998" y="2811193"/>
              <a:ext cx="53183" cy="45415"/>
              <a:chOff x="4687631" y="3583965"/>
              <a:chExt cx="31499" cy="26898"/>
            </a:xfrm>
          </p:grpSpPr>
          <p:sp>
            <p:nvSpPr>
              <p:cNvPr id="1330" name="Google Shape;1330;p4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40"/>
            <p:cNvGrpSpPr/>
            <p:nvPr/>
          </p:nvGrpSpPr>
          <p:grpSpPr>
            <a:xfrm>
              <a:off x="2935487" y="2620994"/>
              <a:ext cx="53183" cy="45588"/>
              <a:chOff x="4719311" y="3471314"/>
              <a:chExt cx="31499" cy="27001"/>
            </a:xfrm>
          </p:grpSpPr>
          <p:sp>
            <p:nvSpPr>
              <p:cNvPr id="1333" name="Google Shape;1333;p4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 name="Google Shape;1335;p40"/>
            <p:cNvGrpSpPr/>
            <p:nvPr/>
          </p:nvGrpSpPr>
          <p:grpSpPr>
            <a:xfrm>
              <a:off x="2935487" y="2558674"/>
              <a:ext cx="53183" cy="45415"/>
              <a:chOff x="4719311" y="3434404"/>
              <a:chExt cx="31499" cy="26898"/>
            </a:xfrm>
          </p:grpSpPr>
          <p:sp>
            <p:nvSpPr>
              <p:cNvPr id="1336" name="Google Shape;1336;p4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40"/>
            <p:cNvGrpSpPr/>
            <p:nvPr/>
          </p:nvGrpSpPr>
          <p:grpSpPr>
            <a:xfrm>
              <a:off x="3019173" y="2503579"/>
              <a:ext cx="53183" cy="45415"/>
              <a:chOff x="4768876" y="3401772"/>
              <a:chExt cx="31499" cy="26898"/>
            </a:xfrm>
          </p:grpSpPr>
          <p:sp>
            <p:nvSpPr>
              <p:cNvPr id="1339" name="Google Shape;1339;p4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40"/>
            <p:cNvGrpSpPr/>
            <p:nvPr/>
          </p:nvGrpSpPr>
          <p:grpSpPr>
            <a:xfrm>
              <a:off x="3007925" y="2621100"/>
              <a:ext cx="45481" cy="45481"/>
              <a:chOff x="4762214" y="3471377"/>
              <a:chExt cx="26938" cy="26938"/>
            </a:xfrm>
          </p:grpSpPr>
          <p:sp>
            <p:nvSpPr>
              <p:cNvPr id="1342" name="Google Shape;1342;p4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 name="Google Shape;1344;p40"/>
            <p:cNvGrpSpPr/>
            <p:nvPr/>
          </p:nvGrpSpPr>
          <p:grpSpPr>
            <a:xfrm>
              <a:off x="3055637" y="2407357"/>
              <a:ext cx="53024" cy="45415"/>
              <a:chOff x="4790473" y="3344782"/>
              <a:chExt cx="31405" cy="26898"/>
            </a:xfrm>
          </p:grpSpPr>
          <p:sp>
            <p:nvSpPr>
              <p:cNvPr id="1345" name="Google Shape;1345;p4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40"/>
            <p:cNvGrpSpPr/>
            <p:nvPr/>
          </p:nvGrpSpPr>
          <p:grpSpPr>
            <a:xfrm>
              <a:off x="3111862" y="3430445"/>
              <a:ext cx="63143" cy="54086"/>
              <a:chOff x="4823774" y="3950733"/>
              <a:chExt cx="37398" cy="32034"/>
            </a:xfrm>
          </p:grpSpPr>
          <p:sp>
            <p:nvSpPr>
              <p:cNvPr id="1348" name="Google Shape;1348;p4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40"/>
            <p:cNvGrpSpPr/>
            <p:nvPr/>
          </p:nvGrpSpPr>
          <p:grpSpPr>
            <a:xfrm>
              <a:off x="3111224" y="3700306"/>
              <a:ext cx="53024" cy="45428"/>
              <a:chOff x="4823396" y="4110566"/>
              <a:chExt cx="31405" cy="26906"/>
            </a:xfrm>
          </p:grpSpPr>
          <p:sp>
            <p:nvSpPr>
              <p:cNvPr id="1351" name="Google Shape;1351;p4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 name="Google Shape;1353;p40"/>
            <p:cNvGrpSpPr/>
            <p:nvPr/>
          </p:nvGrpSpPr>
          <p:grpSpPr>
            <a:xfrm>
              <a:off x="3136442" y="3211656"/>
              <a:ext cx="53183" cy="45415"/>
              <a:chOff x="4838332" y="3821150"/>
              <a:chExt cx="31499" cy="26898"/>
            </a:xfrm>
          </p:grpSpPr>
          <p:sp>
            <p:nvSpPr>
              <p:cNvPr id="1354" name="Google Shape;1354;p4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 name="Google Shape;1356;p40"/>
            <p:cNvGrpSpPr/>
            <p:nvPr/>
          </p:nvGrpSpPr>
          <p:grpSpPr>
            <a:xfrm>
              <a:off x="2837499" y="3201284"/>
              <a:ext cx="62174" cy="53223"/>
              <a:chOff x="4661275" y="3815007"/>
              <a:chExt cx="36824" cy="31523"/>
            </a:xfrm>
          </p:grpSpPr>
          <p:sp>
            <p:nvSpPr>
              <p:cNvPr id="1357" name="Google Shape;1357;p4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 name="Google Shape;1359;p40"/>
            <p:cNvGrpSpPr/>
            <p:nvPr/>
          </p:nvGrpSpPr>
          <p:grpSpPr>
            <a:xfrm>
              <a:off x="2664815" y="3262117"/>
              <a:ext cx="56716" cy="48456"/>
              <a:chOff x="4558998" y="3851037"/>
              <a:chExt cx="33591" cy="28699"/>
            </a:xfrm>
          </p:grpSpPr>
          <p:sp>
            <p:nvSpPr>
              <p:cNvPr id="1360" name="Google Shape;1360;p4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 name="Google Shape;1362;p40"/>
            <p:cNvGrpSpPr/>
            <p:nvPr/>
          </p:nvGrpSpPr>
          <p:grpSpPr>
            <a:xfrm>
              <a:off x="2897415" y="2903417"/>
              <a:ext cx="56716" cy="48615"/>
              <a:chOff x="4696762" y="3638587"/>
              <a:chExt cx="33591" cy="28794"/>
            </a:xfrm>
          </p:grpSpPr>
          <p:sp>
            <p:nvSpPr>
              <p:cNvPr id="1363" name="Google Shape;1363;p4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 name="Google Shape;1365;p40"/>
            <p:cNvGrpSpPr/>
            <p:nvPr/>
          </p:nvGrpSpPr>
          <p:grpSpPr>
            <a:xfrm>
              <a:off x="3290335" y="3410871"/>
              <a:ext cx="56556" cy="48443"/>
              <a:chOff x="4929479" y="3939140"/>
              <a:chExt cx="33497" cy="28692"/>
            </a:xfrm>
          </p:grpSpPr>
          <p:sp>
            <p:nvSpPr>
              <p:cNvPr id="1366" name="Google Shape;1366;p4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40"/>
            <p:cNvGrpSpPr/>
            <p:nvPr/>
          </p:nvGrpSpPr>
          <p:grpSpPr>
            <a:xfrm>
              <a:off x="3252582" y="3490055"/>
              <a:ext cx="56556" cy="48456"/>
              <a:chOff x="4907119" y="3986039"/>
              <a:chExt cx="33497" cy="28699"/>
            </a:xfrm>
          </p:grpSpPr>
          <p:sp>
            <p:nvSpPr>
              <p:cNvPr id="1369" name="Google Shape;1369;p4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 name="Google Shape;1371;p40"/>
            <p:cNvGrpSpPr/>
            <p:nvPr/>
          </p:nvGrpSpPr>
          <p:grpSpPr>
            <a:xfrm>
              <a:off x="3260457" y="3594842"/>
              <a:ext cx="56716" cy="48562"/>
              <a:chOff x="4911783" y="4048102"/>
              <a:chExt cx="33591" cy="28762"/>
            </a:xfrm>
          </p:grpSpPr>
          <p:sp>
            <p:nvSpPr>
              <p:cNvPr id="1372" name="Google Shape;1372;p4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 name="Google Shape;1374;p40"/>
            <p:cNvSpPr/>
            <p:nvPr/>
          </p:nvSpPr>
          <p:spPr>
            <a:xfrm>
              <a:off x="2925686" y="3402997"/>
              <a:ext cx="56560" cy="48445"/>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0"/>
            <p:cNvSpPr/>
            <p:nvPr/>
          </p:nvSpPr>
          <p:spPr>
            <a:xfrm>
              <a:off x="2950107" y="3419303"/>
              <a:ext cx="15750" cy="15923"/>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 name="Google Shape;1376;p40"/>
            <p:cNvGrpSpPr/>
            <p:nvPr/>
          </p:nvGrpSpPr>
          <p:grpSpPr>
            <a:xfrm>
              <a:off x="3008615" y="3239847"/>
              <a:ext cx="71615" cy="61244"/>
              <a:chOff x="4762623" y="3837847"/>
              <a:chExt cx="42416" cy="36273"/>
            </a:xfrm>
          </p:grpSpPr>
          <p:sp>
            <p:nvSpPr>
              <p:cNvPr id="1377" name="Google Shape;1377;p4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 name="Google Shape;1379;p40"/>
            <p:cNvGrpSpPr/>
            <p:nvPr/>
          </p:nvGrpSpPr>
          <p:grpSpPr>
            <a:xfrm>
              <a:off x="2980623" y="3690851"/>
              <a:ext cx="56556" cy="48456"/>
              <a:chOff x="4746044" y="4104966"/>
              <a:chExt cx="33497" cy="28699"/>
            </a:xfrm>
          </p:grpSpPr>
          <p:sp>
            <p:nvSpPr>
              <p:cNvPr id="1380" name="Google Shape;1380;p4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40"/>
            <p:cNvGrpSpPr/>
            <p:nvPr/>
          </p:nvGrpSpPr>
          <p:grpSpPr>
            <a:xfrm>
              <a:off x="3172429" y="3788082"/>
              <a:ext cx="56716" cy="48562"/>
              <a:chOff x="4859646" y="4162554"/>
              <a:chExt cx="33591" cy="28762"/>
            </a:xfrm>
          </p:grpSpPr>
          <p:sp>
            <p:nvSpPr>
              <p:cNvPr id="1383" name="Google Shape;1383;p4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40"/>
            <p:cNvGrpSpPr/>
            <p:nvPr/>
          </p:nvGrpSpPr>
          <p:grpSpPr>
            <a:xfrm>
              <a:off x="1075792" y="2305943"/>
              <a:ext cx="1395943" cy="1855831"/>
              <a:chOff x="3617857" y="3284717"/>
              <a:chExt cx="826785" cy="1099165"/>
            </a:xfrm>
          </p:grpSpPr>
          <p:sp>
            <p:nvSpPr>
              <p:cNvPr id="1386" name="Google Shape;1386;p4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0"/>
              <p:cNvSpPr/>
              <p:nvPr/>
            </p:nvSpPr>
            <p:spPr>
              <a:xfrm>
                <a:off x="4230666" y="3943372"/>
                <a:ext cx="15612" cy="77934"/>
              </a:xfrm>
              <a:custGeom>
                <a:avLst/>
                <a:gdLst/>
                <a:ahLst/>
                <a:cxnLst/>
                <a:rect l="l" t="t" r="r" b="b"/>
                <a:pathLst>
                  <a:path w="1985" h="9909" fill="none" extrusionOk="0">
                    <a:moveTo>
                      <a:pt x="1984" y="9908"/>
                    </a:moveTo>
                    <a:lnTo>
                      <a:pt x="0"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0"/>
              <p:cNvSpPr/>
              <p:nvPr/>
            </p:nvSpPr>
            <p:spPr>
              <a:xfrm>
                <a:off x="4234473" y="3939573"/>
                <a:ext cx="143953" cy="22171"/>
              </a:xfrm>
              <a:custGeom>
                <a:avLst/>
                <a:gdLst/>
                <a:ahLst/>
                <a:cxnLst/>
                <a:rect l="l" t="t" r="r" b="b"/>
                <a:pathLst>
                  <a:path w="18303" h="2819" fill="none" extrusionOk="0">
                    <a:moveTo>
                      <a:pt x="0" y="0"/>
                    </a:moveTo>
                    <a:lnTo>
                      <a:pt x="18303" y="2819"/>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0"/>
              <p:cNvSpPr/>
              <p:nvPr/>
            </p:nvSpPr>
            <p:spPr>
              <a:xfrm>
                <a:off x="4300405" y="4023579"/>
                <a:ext cx="24264" cy="112650"/>
              </a:xfrm>
              <a:custGeom>
                <a:avLst/>
                <a:gdLst/>
                <a:ahLst/>
                <a:cxnLst/>
                <a:rect l="l" t="t" r="r" b="b"/>
                <a:pathLst>
                  <a:path w="3085" h="14323" fill="none" extrusionOk="0">
                    <a:moveTo>
                      <a:pt x="0" y="14323"/>
                    </a:moveTo>
                    <a:lnTo>
                      <a:pt x="3085"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0"/>
              <p:cNvSpPr/>
              <p:nvPr/>
            </p:nvSpPr>
            <p:spPr>
              <a:xfrm>
                <a:off x="4324661" y="4019772"/>
                <a:ext cx="40544" cy="140154"/>
              </a:xfrm>
              <a:custGeom>
                <a:avLst/>
                <a:gdLst/>
                <a:ahLst/>
                <a:cxnLst/>
                <a:rect l="l" t="t" r="r" b="b"/>
                <a:pathLst>
                  <a:path w="5155" h="17820" fill="none" extrusionOk="0">
                    <a:moveTo>
                      <a:pt x="1" y="1"/>
                    </a:moveTo>
                    <a:lnTo>
                      <a:pt x="5154" y="17819"/>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0"/>
              <p:cNvSpPr/>
              <p:nvPr/>
            </p:nvSpPr>
            <p:spPr>
              <a:xfrm>
                <a:off x="4324661" y="4019772"/>
                <a:ext cx="104282" cy="52522"/>
              </a:xfrm>
              <a:custGeom>
                <a:avLst/>
                <a:gdLst/>
                <a:ahLst/>
                <a:cxnLst/>
                <a:rect l="l" t="t" r="r" b="b"/>
                <a:pathLst>
                  <a:path w="13259" h="6678" fill="none" extrusionOk="0">
                    <a:moveTo>
                      <a:pt x="1" y="1"/>
                    </a:moveTo>
                    <a:lnTo>
                      <a:pt x="13259" y="6678"/>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0"/>
              <p:cNvSpPr/>
              <p:nvPr/>
            </p:nvSpPr>
            <p:spPr>
              <a:xfrm>
                <a:off x="4328467" y="3989901"/>
                <a:ext cx="113421" cy="29879"/>
              </a:xfrm>
              <a:custGeom>
                <a:avLst/>
                <a:gdLst/>
                <a:ahLst/>
                <a:cxnLst/>
                <a:rect l="l" t="t" r="r" b="b"/>
                <a:pathLst>
                  <a:path w="14421" h="3799" fill="none" extrusionOk="0">
                    <a:moveTo>
                      <a:pt x="14420" y="0"/>
                    </a:moveTo>
                    <a:lnTo>
                      <a:pt x="1" y="3799"/>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0"/>
              <p:cNvSpPr/>
              <p:nvPr/>
            </p:nvSpPr>
            <p:spPr>
              <a:xfrm>
                <a:off x="4224193" y="4019772"/>
                <a:ext cx="23886" cy="76975"/>
              </a:xfrm>
              <a:custGeom>
                <a:avLst/>
                <a:gdLst/>
                <a:ahLst/>
                <a:cxnLst/>
                <a:rect l="l" t="t" r="r" b="b"/>
                <a:pathLst>
                  <a:path w="3037" h="9787" fill="none" extrusionOk="0">
                    <a:moveTo>
                      <a:pt x="1" y="9787"/>
                    </a:moveTo>
                    <a:lnTo>
                      <a:pt x="3037"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0"/>
              <p:cNvSpPr/>
              <p:nvPr/>
            </p:nvSpPr>
            <p:spPr>
              <a:xfrm>
                <a:off x="4248071" y="4019772"/>
                <a:ext cx="52342" cy="116457"/>
              </a:xfrm>
              <a:custGeom>
                <a:avLst/>
                <a:gdLst/>
                <a:ahLst/>
                <a:cxnLst/>
                <a:rect l="l" t="t" r="r" b="b"/>
                <a:pathLst>
                  <a:path w="6655" h="14807" fill="none" extrusionOk="0">
                    <a:moveTo>
                      <a:pt x="1" y="1"/>
                    </a:moveTo>
                    <a:lnTo>
                      <a:pt x="6654" y="14807"/>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0"/>
              <p:cNvSpPr/>
              <p:nvPr/>
            </p:nvSpPr>
            <p:spPr>
              <a:xfrm>
                <a:off x="4300405" y="4138982"/>
                <a:ext cx="6567" cy="119029"/>
              </a:xfrm>
              <a:custGeom>
                <a:avLst/>
                <a:gdLst/>
                <a:ahLst/>
                <a:cxnLst/>
                <a:rect l="l" t="t" r="r" b="b"/>
                <a:pathLst>
                  <a:path w="835" h="15134" fill="none" extrusionOk="0">
                    <a:moveTo>
                      <a:pt x="0" y="1"/>
                    </a:moveTo>
                    <a:lnTo>
                      <a:pt x="835" y="15134"/>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0"/>
              <p:cNvSpPr/>
              <p:nvPr/>
            </p:nvSpPr>
            <p:spPr>
              <a:xfrm>
                <a:off x="4219726" y="4200164"/>
                <a:ext cx="85343" cy="60513"/>
              </a:xfrm>
              <a:custGeom>
                <a:avLst/>
                <a:gdLst/>
                <a:ahLst/>
                <a:cxnLst/>
                <a:rect l="l" t="t" r="r" b="b"/>
                <a:pathLst>
                  <a:path w="10851" h="7694" fill="none" extrusionOk="0">
                    <a:moveTo>
                      <a:pt x="0" y="0"/>
                    </a:moveTo>
                    <a:lnTo>
                      <a:pt x="10851" y="7694"/>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0"/>
              <p:cNvSpPr/>
              <p:nvPr/>
            </p:nvSpPr>
            <p:spPr>
              <a:xfrm>
                <a:off x="4223430" y="4137275"/>
                <a:ext cx="81930" cy="15132"/>
              </a:xfrm>
              <a:custGeom>
                <a:avLst/>
                <a:gdLst/>
                <a:ahLst/>
                <a:cxnLst/>
                <a:rect l="l" t="t" r="r" b="b"/>
                <a:pathLst>
                  <a:path w="10417" h="1924" fill="none" extrusionOk="0">
                    <a:moveTo>
                      <a:pt x="1" y="1923"/>
                    </a:moveTo>
                    <a:lnTo>
                      <a:pt x="10416"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0"/>
              <p:cNvSpPr/>
              <p:nvPr/>
            </p:nvSpPr>
            <p:spPr>
              <a:xfrm>
                <a:off x="4303638" y="4138982"/>
                <a:ext cx="59947" cy="23894"/>
              </a:xfrm>
              <a:custGeom>
                <a:avLst/>
                <a:gdLst/>
                <a:ahLst/>
                <a:cxnLst/>
                <a:rect l="l" t="t" r="r" b="b"/>
                <a:pathLst>
                  <a:path w="7622" h="3038" fill="none" extrusionOk="0">
                    <a:moveTo>
                      <a:pt x="7621" y="3037"/>
                    </a:moveTo>
                    <a:lnTo>
                      <a:pt x="0"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0"/>
              <p:cNvSpPr/>
              <p:nvPr/>
            </p:nvSpPr>
            <p:spPr>
              <a:xfrm>
                <a:off x="4201644" y="4267237"/>
                <a:ext cx="39970" cy="77164"/>
              </a:xfrm>
              <a:custGeom>
                <a:avLst/>
                <a:gdLst/>
                <a:ahLst/>
                <a:cxnLst/>
                <a:rect l="l" t="t" r="r" b="b"/>
                <a:pathLst>
                  <a:path w="5082" h="9811" fill="none" extrusionOk="0">
                    <a:moveTo>
                      <a:pt x="1" y="0"/>
                    </a:moveTo>
                    <a:lnTo>
                      <a:pt x="5081" y="981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0"/>
              <p:cNvSpPr/>
              <p:nvPr/>
            </p:nvSpPr>
            <p:spPr>
              <a:xfrm>
                <a:off x="4203831" y="4258003"/>
                <a:ext cx="103142" cy="9241"/>
              </a:xfrm>
              <a:custGeom>
                <a:avLst/>
                <a:gdLst/>
                <a:ahLst/>
                <a:cxnLst/>
                <a:rect l="l" t="t" r="r" b="b"/>
                <a:pathLst>
                  <a:path w="13114" h="1175" fill="none" extrusionOk="0">
                    <a:moveTo>
                      <a:pt x="1" y="1174"/>
                    </a:moveTo>
                    <a:lnTo>
                      <a:pt x="13114"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0"/>
              <p:cNvSpPr/>
              <p:nvPr/>
            </p:nvSpPr>
            <p:spPr>
              <a:xfrm>
                <a:off x="4179001" y="3943372"/>
                <a:ext cx="51673" cy="104951"/>
              </a:xfrm>
              <a:custGeom>
                <a:avLst/>
                <a:gdLst/>
                <a:ahLst/>
                <a:cxnLst/>
                <a:rect l="l" t="t" r="r" b="b"/>
                <a:pathLst>
                  <a:path w="6570" h="13344" fill="none" extrusionOk="0">
                    <a:moveTo>
                      <a:pt x="1" y="13344"/>
                    </a:moveTo>
                    <a:lnTo>
                      <a:pt x="6569"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0"/>
              <p:cNvSpPr/>
              <p:nvPr/>
            </p:nvSpPr>
            <p:spPr>
              <a:xfrm>
                <a:off x="4248071" y="4019772"/>
                <a:ext cx="76597" cy="8"/>
              </a:xfrm>
              <a:custGeom>
                <a:avLst/>
                <a:gdLst/>
                <a:ahLst/>
                <a:cxnLst/>
                <a:rect l="l" t="t" r="r" b="b"/>
                <a:pathLst>
                  <a:path w="9739" h="1" fill="none" extrusionOk="0">
                    <a:moveTo>
                      <a:pt x="1" y="1"/>
                    </a:moveTo>
                    <a:lnTo>
                      <a:pt x="9739"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0"/>
              <p:cNvSpPr/>
              <p:nvPr/>
            </p:nvSpPr>
            <p:spPr>
              <a:xfrm>
                <a:off x="4219529" y="4138982"/>
                <a:ext cx="84116" cy="63282"/>
              </a:xfrm>
              <a:custGeom>
                <a:avLst/>
                <a:gdLst/>
                <a:ahLst/>
                <a:cxnLst/>
                <a:rect l="l" t="t" r="r" b="b"/>
                <a:pathLst>
                  <a:path w="10695" h="8046" fill="none" extrusionOk="0">
                    <a:moveTo>
                      <a:pt x="1" y="8045"/>
                    </a:moveTo>
                    <a:lnTo>
                      <a:pt x="10694"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0"/>
              <p:cNvSpPr/>
              <p:nvPr/>
            </p:nvSpPr>
            <p:spPr>
              <a:xfrm>
                <a:off x="3654964" y="3289853"/>
                <a:ext cx="46820" cy="63848"/>
              </a:xfrm>
              <a:custGeom>
                <a:avLst/>
                <a:gdLst/>
                <a:ahLst/>
                <a:cxnLst/>
                <a:rect l="l" t="t" r="r" b="b"/>
                <a:pathLst>
                  <a:path w="5953" h="8118" fill="none" extrusionOk="0">
                    <a:moveTo>
                      <a:pt x="1" y="0"/>
                    </a:moveTo>
                    <a:lnTo>
                      <a:pt x="5952" y="8117"/>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0"/>
              <p:cNvSpPr/>
              <p:nvPr/>
            </p:nvSpPr>
            <p:spPr>
              <a:xfrm>
                <a:off x="3619760" y="3353693"/>
                <a:ext cx="85736" cy="36730"/>
              </a:xfrm>
              <a:custGeom>
                <a:avLst/>
                <a:gdLst/>
                <a:ahLst/>
                <a:cxnLst/>
                <a:rect l="l" t="t" r="r" b="b"/>
                <a:pathLst>
                  <a:path w="10901" h="4670" fill="none" extrusionOk="0">
                    <a:moveTo>
                      <a:pt x="1" y="4670"/>
                    </a:moveTo>
                    <a:lnTo>
                      <a:pt x="10900"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0"/>
              <p:cNvSpPr/>
              <p:nvPr/>
            </p:nvSpPr>
            <p:spPr>
              <a:xfrm>
                <a:off x="3703011" y="3354739"/>
                <a:ext cx="70415" cy="79350"/>
              </a:xfrm>
              <a:custGeom>
                <a:avLst/>
                <a:gdLst/>
                <a:ahLst/>
                <a:cxnLst/>
                <a:rect l="l" t="t" r="r" b="b"/>
                <a:pathLst>
                  <a:path w="8953" h="10089" fill="none" extrusionOk="0">
                    <a:moveTo>
                      <a:pt x="1" y="0"/>
                    </a:moveTo>
                    <a:lnTo>
                      <a:pt x="8952" y="10089"/>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0"/>
              <p:cNvSpPr/>
              <p:nvPr/>
            </p:nvSpPr>
            <p:spPr>
              <a:xfrm>
                <a:off x="3779884" y="3366443"/>
                <a:ext cx="34449" cy="67647"/>
              </a:xfrm>
              <a:custGeom>
                <a:avLst/>
                <a:gdLst/>
                <a:ahLst/>
                <a:cxnLst/>
                <a:rect l="l" t="t" r="r" b="b"/>
                <a:pathLst>
                  <a:path w="4380" h="8601" fill="none" extrusionOk="0">
                    <a:moveTo>
                      <a:pt x="1" y="8601"/>
                    </a:moveTo>
                    <a:lnTo>
                      <a:pt x="4380"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0"/>
              <p:cNvSpPr/>
              <p:nvPr/>
            </p:nvSpPr>
            <p:spPr>
              <a:xfrm>
                <a:off x="3701776" y="3353693"/>
                <a:ext cx="116363" cy="12757"/>
              </a:xfrm>
              <a:custGeom>
                <a:avLst/>
                <a:gdLst/>
                <a:ahLst/>
                <a:cxnLst/>
                <a:rect l="l" t="t" r="r" b="b"/>
                <a:pathLst>
                  <a:path w="14795" h="1622" fill="none" extrusionOk="0">
                    <a:moveTo>
                      <a:pt x="14795" y="1621"/>
                    </a:moveTo>
                    <a:lnTo>
                      <a:pt x="0"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0"/>
              <p:cNvSpPr/>
              <p:nvPr/>
            </p:nvSpPr>
            <p:spPr>
              <a:xfrm>
                <a:off x="3701776" y="3313063"/>
                <a:ext cx="227204" cy="40638"/>
              </a:xfrm>
              <a:custGeom>
                <a:avLst/>
                <a:gdLst/>
                <a:ahLst/>
                <a:cxnLst/>
                <a:rect l="l" t="t" r="r" b="b"/>
                <a:pathLst>
                  <a:path w="28888" h="5167" fill="none" extrusionOk="0">
                    <a:moveTo>
                      <a:pt x="28887" y="1"/>
                    </a:moveTo>
                    <a:lnTo>
                      <a:pt x="0" y="5166"/>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0"/>
              <p:cNvSpPr/>
              <p:nvPr/>
            </p:nvSpPr>
            <p:spPr>
              <a:xfrm>
                <a:off x="3888633" y="3313063"/>
                <a:ext cx="40347" cy="114467"/>
              </a:xfrm>
              <a:custGeom>
                <a:avLst/>
                <a:gdLst/>
                <a:ahLst/>
                <a:cxnLst/>
                <a:rect l="l" t="t" r="r" b="b"/>
                <a:pathLst>
                  <a:path w="5130" h="14554" fill="none" extrusionOk="0">
                    <a:moveTo>
                      <a:pt x="5129" y="1"/>
                    </a:moveTo>
                    <a:lnTo>
                      <a:pt x="0" y="14553"/>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0"/>
              <p:cNvSpPr/>
              <p:nvPr/>
            </p:nvSpPr>
            <p:spPr>
              <a:xfrm>
                <a:off x="3814325" y="3366443"/>
                <a:ext cx="74316" cy="61087"/>
              </a:xfrm>
              <a:custGeom>
                <a:avLst/>
                <a:gdLst/>
                <a:ahLst/>
                <a:cxnLst/>
                <a:rect l="l" t="t" r="r" b="b"/>
                <a:pathLst>
                  <a:path w="9449" h="7767" fill="none" extrusionOk="0">
                    <a:moveTo>
                      <a:pt x="1" y="0"/>
                    </a:moveTo>
                    <a:lnTo>
                      <a:pt x="9448" y="7766"/>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0"/>
              <p:cNvSpPr/>
              <p:nvPr/>
            </p:nvSpPr>
            <p:spPr>
              <a:xfrm>
                <a:off x="3838399" y="3427522"/>
                <a:ext cx="50242" cy="67749"/>
              </a:xfrm>
              <a:custGeom>
                <a:avLst/>
                <a:gdLst/>
                <a:ahLst/>
                <a:cxnLst/>
                <a:rect l="l" t="t" r="r" b="b"/>
                <a:pathLst>
                  <a:path w="6388" h="8614" fill="none" extrusionOk="0">
                    <a:moveTo>
                      <a:pt x="0" y="8613"/>
                    </a:moveTo>
                    <a:lnTo>
                      <a:pt x="6387"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0"/>
              <p:cNvSpPr/>
              <p:nvPr/>
            </p:nvSpPr>
            <p:spPr>
              <a:xfrm>
                <a:off x="3814325" y="3313063"/>
                <a:ext cx="114656" cy="53388"/>
              </a:xfrm>
              <a:custGeom>
                <a:avLst/>
                <a:gdLst/>
                <a:ahLst/>
                <a:cxnLst/>
                <a:rect l="l" t="t" r="r" b="b"/>
                <a:pathLst>
                  <a:path w="14578" h="6788" fill="none" extrusionOk="0">
                    <a:moveTo>
                      <a:pt x="1" y="6787"/>
                    </a:moveTo>
                    <a:lnTo>
                      <a:pt x="14577"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0"/>
              <p:cNvSpPr/>
              <p:nvPr/>
            </p:nvSpPr>
            <p:spPr>
              <a:xfrm>
                <a:off x="3888633" y="3427522"/>
                <a:ext cx="55377" cy="76212"/>
              </a:xfrm>
              <a:custGeom>
                <a:avLst/>
                <a:gdLst/>
                <a:ahLst/>
                <a:cxnLst/>
                <a:rect l="l" t="t" r="r" b="b"/>
                <a:pathLst>
                  <a:path w="7041" h="9690" fill="none" extrusionOk="0">
                    <a:moveTo>
                      <a:pt x="0" y="0"/>
                    </a:moveTo>
                    <a:lnTo>
                      <a:pt x="7041" y="969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0"/>
              <p:cNvSpPr/>
              <p:nvPr/>
            </p:nvSpPr>
            <p:spPr>
              <a:xfrm>
                <a:off x="3944003" y="3406208"/>
                <a:ext cx="40631" cy="97526"/>
              </a:xfrm>
              <a:custGeom>
                <a:avLst/>
                <a:gdLst/>
                <a:ahLst/>
                <a:cxnLst/>
                <a:rect l="l" t="t" r="r" b="b"/>
                <a:pathLst>
                  <a:path w="5166" h="12400" fill="none" extrusionOk="0">
                    <a:moveTo>
                      <a:pt x="1" y="12400"/>
                    </a:moveTo>
                    <a:lnTo>
                      <a:pt x="5166"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0"/>
              <p:cNvSpPr/>
              <p:nvPr/>
            </p:nvSpPr>
            <p:spPr>
              <a:xfrm>
                <a:off x="3984625" y="3357500"/>
                <a:ext cx="55291" cy="48716"/>
              </a:xfrm>
              <a:custGeom>
                <a:avLst/>
                <a:gdLst/>
                <a:ahLst/>
                <a:cxnLst/>
                <a:rect l="l" t="t" r="r" b="b"/>
                <a:pathLst>
                  <a:path w="7030" h="6194" fill="none" extrusionOk="0">
                    <a:moveTo>
                      <a:pt x="1" y="6194"/>
                    </a:moveTo>
                    <a:lnTo>
                      <a:pt x="7029"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0"/>
              <p:cNvSpPr/>
              <p:nvPr/>
            </p:nvSpPr>
            <p:spPr>
              <a:xfrm>
                <a:off x="3888633" y="3406208"/>
                <a:ext cx="96000" cy="21322"/>
              </a:xfrm>
              <a:custGeom>
                <a:avLst/>
                <a:gdLst/>
                <a:ahLst/>
                <a:cxnLst/>
                <a:rect l="l" t="t" r="r" b="b"/>
                <a:pathLst>
                  <a:path w="12206" h="2711" fill="none" extrusionOk="0">
                    <a:moveTo>
                      <a:pt x="0" y="2710"/>
                    </a:moveTo>
                    <a:lnTo>
                      <a:pt x="12206"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0"/>
              <p:cNvSpPr/>
              <p:nvPr/>
            </p:nvSpPr>
            <p:spPr>
              <a:xfrm>
                <a:off x="3984625" y="3406208"/>
                <a:ext cx="42251" cy="136348"/>
              </a:xfrm>
              <a:custGeom>
                <a:avLst/>
                <a:gdLst/>
                <a:ahLst/>
                <a:cxnLst/>
                <a:rect l="l" t="t" r="r" b="b"/>
                <a:pathLst>
                  <a:path w="5372" h="17336" fill="none" extrusionOk="0">
                    <a:moveTo>
                      <a:pt x="1" y="1"/>
                    </a:moveTo>
                    <a:lnTo>
                      <a:pt x="5372" y="17335"/>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0"/>
              <p:cNvSpPr/>
              <p:nvPr/>
            </p:nvSpPr>
            <p:spPr>
              <a:xfrm>
                <a:off x="4026868" y="3427522"/>
                <a:ext cx="35597" cy="115033"/>
              </a:xfrm>
              <a:custGeom>
                <a:avLst/>
                <a:gdLst/>
                <a:ahLst/>
                <a:cxnLst/>
                <a:rect l="l" t="t" r="r" b="b"/>
                <a:pathLst>
                  <a:path w="4526" h="14626" fill="none" extrusionOk="0">
                    <a:moveTo>
                      <a:pt x="1" y="14625"/>
                    </a:moveTo>
                    <a:lnTo>
                      <a:pt x="4525"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0"/>
              <p:cNvSpPr/>
              <p:nvPr/>
            </p:nvSpPr>
            <p:spPr>
              <a:xfrm>
                <a:off x="3876261" y="3542548"/>
                <a:ext cx="150615" cy="52051"/>
              </a:xfrm>
              <a:custGeom>
                <a:avLst/>
                <a:gdLst/>
                <a:ahLst/>
                <a:cxnLst/>
                <a:rect l="l" t="t" r="r" b="b"/>
                <a:pathLst>
                  <a:path w="19150" h="6618" fill="none" extrusionOk="0">
                    <a:moveTo>
                      <a:pt x="1" y="6617"/>
                    </a:moveTo>
                    <a:lnTo>
                      <a:pt x="19150"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0"/>
              <p:cNvSpPr/>
              <p:nvPr/>
            </p:nvSpPr>
            <p:spPr>
              <a:xfrm>
                <a:off x="4006702" y="3542548"/>
                <a:ext cx="20174" cy="99044"/>
              </a:xfrm>
              <a:custGeom>
                <a:avLst/>
                <a:gdLst/>
                <a:ahLst/>
                <a:cxnLst/>
                <a:rect l="l" t="t" r="r" b="b"/>
                <a:pathLst>
                  <a:path w="2565" h="12593" fill="none" extrusionOk="0">
                    <a:moveTo>
                      <a:pt x="2565" y="0"/>
                    </a:moveTo>
                    <a:lnTo>
                      <a:pt x="0" y="12593"/>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0"/>
              <p:cNvSpPr/>
              <p:nvPr/>
            </p:nvSpPr>
            <p:spPr>
              <a:xfrm>
                <a:off x="3912700" y="3641584"/>
                <a:ext cx="97817" cy="41779"/>
              </a:xfrm>
              <a:custGeom>
                <a:avLst/>
                <a:gdLst/>
                <a:ahLst/>
                <a:cxnLst/>
                <a:rect l="l" t="t" r="r" b="b"/>
                <a:pathLst>
                  <a:path w="12437" h="5312" fill="none" extrusionOk="0">
                    <a:moveTo>
                      <a:pt x="1" y="5311"/>
                    </a:moveTo>
                    <a:lnTo>
                      <a:pt x="12436"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0"/>
              <p:cNvSpPr/>
              <p:nvPr/>
            </p:nvSpPr>
            <p:spPr>
              <a:xfrm>
                <a:off x="3875601" y="3503726"/>
                <a:ext cx="68410" cy="89158"/>
              </a:xfrm>
              <a:custGeom>
                <a:avLst/>
                <a:gdLst/>
                <a:ahLst/>
                <a:cxnLst/>
                <a:rect l="l" t="t" r="r" b="b"/>
                <a:pathLst>
                  <a:path w="8698" h="11336" fill="none" extrusionOk="0">
                    <a:moveTo>
                      <a:pt x="8698" y="1"/>
                    </a:moveTo>
                    <a:lnTo>
                      <a:pt x="0" y="11335"/>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0"/>
              <p:cNvSpPr/>
              <p:nvPr/>
            </p:nvSpPr>
            <p:spPr>
              <a:xfrm>
                <a:off x="3944003" y="3503726"/>
                <a:ext cx="89441" cy="36163"/>
              </a:xfrm>
              <a:custGeom>
                <a:avLst/>
                <a:gdLst/>
                <a:ahLst/>
                <a:cxnLst/>
                <a:rect l="l" t="t" r="r" b="b"/>
                <a:pathLst>
                  <a:path w="11372" h="4598" fill="none" extrusionOk="0">
                    <a:moveTo>
                      <a:pt x="1" y="1"/>
                    </a:moveTo>
                    <a:lnTo>
                      <a:pt x="11372" y="4598"/>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0"/>
              <p:cNvSpPr/>
              <p:nvPr/>
            </p:nvSpPr>
            <p:spPr>
              <a:xfrm>
                <a:off x="4033436" y="3490599"/>
                <a:ext cx="132824" cy="49290"/>
              </a:xfrm>
              <a:custGeom>
                <a:avLst/>
                <a:gdLst/>
                <a:ahLst/>
                <a:cxnLst/>
                <a:rect l="l" t="t" r="r" b="b"/>
                <a:pathLst>
                  <a:path w="16888" h="6267" fill="none" extrusionOk="0">
                    <a:moveTo>
                      <a:pt x="1" y="6267"/>
                    </a:moveTo>
                    <a:lnTo>
                      <a:pt x="16888"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0"/>
              <p:cNvSpPr/>
              <p:nvPr/>
            </p:nvSpPr>
            <p:spPr>
              <a:xfrm>
                <a:off x="4166252" y="3490599"/>
                <a:ext cx="73459" cy="95528"/>
              </a:xfrm>
              <a:custGeom>
                <a:avLst/>
                <a:gdLst/>
                <a:ahLst/>
                <a:cxnLst/>
                <a:rect l="l" t="t" r="r" b="b"/>
                <a:pathLst>
                  <a:path w="9340" h="12146" fill="none" extrusionOk="0">
                    <a:moveTo>
                      <a:pt x="1" y="0"/>
                    </a:moveTo>
                    <a:lnTo>
                      <a:pt x="9339" y="12146"/>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0"/>
              <p:cNvSpPr/>
              <p:nvPr/>
            </p:nvSpPr>
            <p:spPr>
              <a:xfrm>
                <a:off x="4027726" y="3539882"/>
                <a:ext cx="211985" cy="39970"/>
              </a:xfrm>
              <a:custGeom>
                <a:avLst/>
                <a:gdLst/>
                <a:ahLst/>
                <a:cxnLst/>
                <a:rect l="l" t="t" r="r" b="b"/>
                <a:pathLst>
                  <a:path w="26953" h="5082" fill="none" extrusionOk="0">
                    <a:moveTo>
                      <a:pt x="26952" y="5081"/>
                    </a:moveTo>
                    <a:lnTo>
                      <a:pt x="1"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0"/>
              <p:cNvSpPr/>
              <p:nvPr/>
            </p:nvSpPr>
            <p:spPr>
              <a:xfrm>
                <a:off x="4027726" y="3539882"/>
                <a:ext cx="99720" cy="174878"/>
              </a:xfrm>
              <a:custGeom>
                <a:avLst/>
                <a:gdLst/>
                <a:ahLst/>
                <a:cxnLst/>
                <a:rect l="l" t="t" r="r" b="b"/>
                <a:pathLst>
                  <a:path w="12679" h="22235" fill="none" extrusionOk="0">
                    <a:moveTo>
                      <a:pt x="1" y="1"/>
                    </a:moveTo>
                    <a:lnTo>
                      <a:pt x="12678" y="22234"/>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0"/>
              <p:cNvSpPr/>
              <p:nvPr/>
            </p:nvSpPr>
            <p:spPr>
              <a:xfrm>
                <a:off x="4027726" y="3539882"/>
                <a:ext cx="159754" cy="111707"/>
              </a:xfrm>
              <a:custGeom>
                <a:avLst/>
                <a:gdLst/>
                <a:ahLst/>
                <a:cxnLst/>
                <a:rect l="l" t="t" r="r" b="b"/>
                <a:pathLst>
                  <a:path w="20312" h="14203" fill="none" extrusionOk="0">
                    <a:moveTo>
                      <a:pt x="1" y="1"/>
                    </a:moveTo>
                    <a:lnTo>
                      <a:pt x="20311" y="14202"/>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0"/>
              <p:cNvSpPr/>
              <p:nvPr/>
            </p:nvSpPr>
            <p:spPr>
              <a:xfrm>
                <a:off x="4006702" y="3641584"/>
                <a:ext cx="120743" cy="73176"/>
              </a:xfrm>
              <a:custGeom>
                <a:avLst/>
                <a:gdLst/>
                <a:ahLst/>
                <a:cxnLst/>
                <a:rect l="l" t="t" r="r" b="b"/>
                <a:pathLst>
                  <a:path w="15352" h="9304" fill="none" extrusionOk="0">
                    <a:moveTo>
                      <a:pt x="0" y="1"/>
                    </a:moveTo>
                    <a:lnTo>
                      <a:pt x="15351" y="9303"/>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0"/>
              <p:cNvSpPr/>
              <p:nvPr/>
            </p:nvSpPr>
            <p:spPr>
              <a:xfrm>
                <a:off x="4006702" y="3641584"/>
                <a:ext cx="39773" cy="140249"/>
              </a:xfrm>
              <a:custGeom>
                <a:avLst/>
                <a:gdLst/>
                <a:ahLst/>
                <a:cxnLst/>
                <a:rect l="l" t="t" r="r" b="b"/>
                <a:pathLst>
                  <a:path w="5057" h="17832" fill="none" extrusionOk="0">
                    <a:moveTo>
                      <a:pt x="5057" y="17832"/>
                    </a:moveTo>
                    <a:lnTo>
                      <a:pt x="0"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0"/>
              <p:cNvSpPr/>
              <p:nvPr/>
            </p:nvSpPr>
            <p:spPr>
              <a:xfrm>
                <a:off x="3996423" y="3784585"/>
                <a:ext cx="51862" cy="10280"/>
              </a:xfrm>
              <a:custGeom>
                <a:avLst/>
                <a:gdLst/>
                <a:ahLst/>
                <a:cxnLst/>
                <a:rect l="l" t="t" r="r" b="b"/>
                <a:pathLst>
                  <a:path w="6594" h="1307" fill="none" extrusionOk="0">
                    <a:moveTo>
                      <a:pt x="1" y="1307"/>
                    </a:moveTo>
                    <a:lnTo>
                      <a:pt x="6594"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0"/>
              <p:cNvSpPr/>
              <p:nvPr/>
            </p:nvSpPr>
            <p:spPr>
              <a:xfrm>
                <a:off x="4048277" y="3784585"/>
                <a:ext cx="47583" cy="68890"/>
              </a:xfrm>
              <a:custGeom>
                <a:avLst/>
                <a:gdLst/>
                <a:ahLst/>
                <a:cxnLst/>
                <a:rect l="l" t="t" r="r" b="b"/>
                <a:pathLst>
                  <a:path w="6050" h="8759" fill="none" extrusionOk="0">
                    <a:moveTo>
                      <a:pt x="1" y="0"/>
                    </a:moveTo>
                    <a:lnTo>
                      <a:pt x="6049" y="8758"/>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0"/>
              <p:cNvSpPr/>
              <p:nvPr/>
            </p:nvSpPr>
            <p:spPr>
              <a:xfrm>
                <a:off x="4095947" y="3788392"/>
                <a:ext cx="10280" cy="64894"/>
              </a:xfrm>
              <a:custGeom>
                <a:avLst/>
                <a:gdLst/>
                <a:ahLst/>
                <a:cxnLst/>
                <a:rect l="l" t="t" r="r" b="b"/>
                <a:pathLst>
                  <a:path w="1307" h="8251" fill="none" extrusionOk="0">
                    <a:moveTo>
                      <a:pt x="0" y="8250"/>
                    </a:moveTo>
                    <a:lnTo>
                      <a:pt x="1307"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0"/>
              <p:cNvSpPr/>
              <p:nvPr/>
            </p:nvSpPr>
            <p:spPr>
              <a:xfrm>
                <a:off x="4095852" y="3853467"/>
                <a:ext cx="45672" cy="15895"/>
              </a:xfrm>
              <a:custGeom>
                <a:avLst/>
                <a:gdLst/>
                <a:ahLst/>
                <a:cxnLst/>
                <a:rect l="l" t="t" r="r" b="b"/>
                <a:pathLst>
                  <a:path w="5807" h="2021" fill="none" extrusionOk="0">
                    <a:moveTo>
                      <a:pt x="0" y="0"/>
                    </a:moveTo>
                    <a:lnTo>
                      <a:pt x="5807" y="202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0"/>
              <p:cNvSpPr/>
              <p:nvPr/>
            </p:nvSpPr>
            <p:spPr>
              <a:xfrm>
                <a:off x="4138567" y="3868308"/>
                <a:ext cx="16469" cy="101710"/>
              </a:xfrm>
              <a:custGeom>
                <a:avLst/>
                <a:gdLst/>
                <a:ahLst/>
                <a:cxnLst/>
                <a:rect l="l" t="t" r="r" b="b"/>
                <a:pathLst>
                  <a:path w="2094" h="12932" fill="none" extrusionOk="0">
                    <a:moveTo>
                      <a:pt x="1" y="1"/>
                    </a:moveTo>
                    <a:lnTo>
                      <a:pt x="2093" y="12932"/>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0"/>
              <p:cNvSpPr/>
              <p:nvPr/>
            </p:nvSpPr>
            <p:spPr>
              <a:xfrm>
                <a:off x="3875601" y="3592876"/>
                <a:ext cx="131110" cy="48716"/>
              </a:xfrm>
              <a:custGeom>
                <a:avLst/>
                <a:gdLst/>
                <a:ahLst/>
                <a:cxnLst/>
                <a:rect l="l" t="t" r="r" b="b"/>
                <a:pathLst>
                  <a:path w="16670" h="6194" fill="none" extrusionOk="0">
                    <a:moveTo>
                      <a:pt x="0" y="0"/>
                    </a:moveTo>
                    <a:lnTo>
                      <a:pt x="16669" y="6194"/>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0"/>
              <p:cNvSpPr/>
              <p:nvPr/>
            </p:nvSpPr>
            <p:spPr>
              <a:xfrm>
                <a:off x="4164828" y="3394410"/>
                <a:ext cx="26458" cy="93153"/>
              </a:xfrm>
              <a:custGeom>
                <a:avLst/>
                <a:gdLst/>
                <a:ahLst/>
                <a:cxnLst/>
                <a:rect l="l" t="t" r="r" b="b"/>
                <a:pathLst>
                  <a:path w="3364" h="11844" fill="none" extrusionOk="0">
                    <a:moveTo>
                      <a:pt x="0" y="11843"/>
                    </a:moveTo>
                    <a:lnTo>
                      <a:pt x="3363"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0"/>
              <p:cNvSpPr/>
              <p:nvPr/>
            </p:nvSpPr>
            <p:spPr>
              <a:xfrm>
                <a:off x="4191278" y="3394410"/>
                <a:ext cx="86586" cy="52719"/>
              </a:xfrm>
              <a:custGeom>
                <a:avLst/>
                <a:gdLst/>
                <a:ahLst/>
                <a:cxnLst/>
                <a:rect l="l" t="t" r="r" b="b"/>
                <a:pathLst>
                  <a:path w="11009" h="6703" fill="none" extrusionOk="0">
                    <a:moveTo>
                      <a:pt x="0" y="1"/>
                    </a:moveTo>
                    <a:lnTo>
                      <a:pt x="11008" y="6702"/>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 name="Google Shape;1442;p40"/>
            <p:cNvGrpSpPr/>
            <p:nvPr/>
          </p:nvGrpSpPr>
          <p:grpSpPr>
            <a:xfrm>
              <a:off x="2026441" y="3938695"/>
              <a:ext cx="63794" cy="54737"/>
              <a:chOff x="4180904" y="4251758"/>
              <a:chExt cx="37783" cy="32420"/>
            </a:xfrm>
          </p:grpSpPr>
          <p:sp>
            <p:nvSpPr>
              <p:cNvPr id="1443" name="Google Shape;1443;p4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 name="Google Shape;1445;p40"/>
            <p:cNvGrpSpPr/>
            <p:nvPr/>
          </p:nvGrpSpPr>
          <p:grpSpPr>
            <a:xfrm>
              <a:off x="2061459" y="3650934"/>
              <a:ext cx="63794" cy="54644"/>
              <a:chOff x="4201644" y="4081324"/>
              <a:chExt cx="37783" cy="32364"/>
            </a:xfrm>
          </p:grpSpPr>
          <p:sp>
            <p:nvSpPr>
              <p:cNvPr id="1446" name="Google Shape;1446;p4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40"/>
            <p:cNvGrpSpPr/>
            <p:nvPr/>
          </p:nvGrpSpPr>
          <p:grpSpPr>
            <a:xfrm>
              <a:off x="2201210" y="3323560"/>
              <a:ext cx="63794" cy="54790"/>
              <a:chOff x="4284416" y="3887428"/>
              <a:chExt cx="37783" cy="32451"/>
            </a:xfrm>
          </p:grpSpPr>
          <p:sp>
            <p:nvSpPr>
              <p:cNvPr id="1449" name="Google Shape;1449;p4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40"/>
            <p:cNvGrpSpPr/>
            <p:nvPr/>
          </p:nvGrpSpPr>
          <p:grpSpPr>
            <a:xfrm>
              <a:off x="2098733" y="3277932"/>
              <a:ext cx="63940" cy="54644"/>
              <a:chOff x="4223721" y="3860404"/>
              <a:chExt cx="37870" cy="32364"/>
            </a:xfrm>
          </p:grpSpPr>
          <p:sp>
            <p:nvSpPr>
              <p:cNvPr id="1452" name="Google Shape;1452;p4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 name="Google Shape;1454;p40"/>
            <p:cNvGrpSpPr/>
            <p:nvPr/>
          </p:nvGrpSpPr>
          <p:grpSpPr>
            <a:xfrm>
              <a:off x="1898097" y="3005827"/>
              <a:ext cx="63780" cy="54631"/>
              <a:chOff x="4104889" y="3699242"/>
              <a:chExt cx="37776" cy="32357"/>
            </a:xfrm>
          </p:grpSpPr>
          <p:sp>
            <p:nvSpPr>
              <p:cNvPr id="1455" name="Google Shape;1455;p4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40"/>
            <p:cNvGrpSpPr/>
            <p:nvPr/>
          </p:nvGrpSpPr>
          <p:grpSpPr>
            <a:xfrm>
              <a:off x="1963471" y="2627421"/>
              <a:ext cx="63953" cy="54737"/>
              <a:chOff x="4143608" y="3475121"/>
              <a:chExt cx="37878" cy="32420"/>
            </a:xfrm>
          </p:grpSpPr>
          <p:sp>
            <p:nvSpPr>
              <p:cNvPr id="1458" name="Google Shape;1458;p4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40"/>
            <p:cNvGrpSpPr/>
            <p:nvPr/>
          </p:nvGrpSpPr>
          <p:grpSpPr>
            <a:xfrm>
              <a:off x="2087805" y="2789123"/>
              <a:ext cx="63780" cy="54644"/>
              <a:chOff x="4217248" y="3570893"/>
              <a:chExt cx="37776" cy="32364"/>
            </a:xfrm>
          </p:grpSpPr>
          <p:sp>
            <p:nvSpPr>
              <p:cNvPr id="1461" name="Google Shape;1461;p4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40"/>
            <p:cNvGrpSpPr/>
            <p:nvPr/>
          </p:nvGrpSpPr>
          <p:grpSpPr>
            <a:xfrm>
              <a:off x="2152063" y="2553960"/>
              <a:ext cx="63780" cy="54790"/>
              <a:chOff x="4255307" y="3431612"/>
              <a:chExt cx="37776" cy="32451"/>
            </a:xfrm>
          </p:grpSpPr>
          <p:sp>
            <p:nvSpPr>
              <p:cNvPr id="1464" name="Google Shape;1464;p4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40"/>
            <p:cNvGrpSpPr/>
            <p:nvPr/>
          </p:nvGrpSpPr>
          <p:grpSpPr>
            <a:xfrm>
              <a:off x="1472895" y="2800105"/>
              <a:ext cx="63780" cy="54737"/>
              <a:chOff x="3853052" y="3577398"/>
              <a:chExt cx="37776" cy="32420"/>
            </a:xfrm>
          </p:grpSpPr>
          <p:sp>
            <p:nvSpPr>
              <p:cNvPr id="1467" name="Google Shape;1467;p4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 name="Google Shape;1469;p40"/>
            <p:cNvGrpSpPr/>
            <p:nvPr/>
          </p:nvGrpSpPr>
          <p:grpSpPr>
            <a:xfrm>
              <a:off x="1788384" y="2521028"/>
              <a:ext cx="63780" cy="54631"/>
              <a:chOff x="4039908" y="3412107"/>
              <a:chExt cx="37776" cy="32357"/>
            </a:xfrm>
          </p:grpSpPr>
          <p:sp>
            <p:nvSpPr>
              <p:cNvPr id="1470" name="Google Shape;1470;p4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40"/>
            <p:cNvGrpSpPr/>
            <p:nvPr/>
          </p:nvGrpSpPr>
          <p:grpSpPr>
            <a:xfrm>
              <a:off x="1750312" y="2402762"/>
              <a:ext cx="63940" cy="54671"/>
              <a:chOff x="4017360" y="3342061"/>
              <a:chExt cx="37870" cy="32380"/>
            </a:xfrm>
          </p:grpSpPr>
          <p:sp>
            <p:nvSpPr>
              <p:cNvPr id="1473" name="Google Shape;1473;p4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 name="Google Shape;1475;p40"/>
            <p:cNvSpPr/>
            <p:nvPr/>
          </p:nvSpPr>
          <p:spPr>
            <a:xfrm>
              <a:off x="1718827" y="2703498"/>
              <a:ext cx="80649" cy="6910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0"/>
            <p:cNvSpPr/>
            <p:nvPr/>
          </p:nvSpPr>
          <p:spPr>
            <a:xfrm>
              <a:off x="1740831" y="2719898"/>
              <a:ext cx="42257" cy="36215"/>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 name="Google Shape;1477;p40"/>
            <p:cNvGrpSpPr/>
            <p:nvPr/>
          </p:nvGrpSpPr>
          <p:grpSpPr>
            <a:xfrm>
              <a:off x="1300371" y="2532076"/>
              <a:ext cx="63780" cy="54671"/>
              <a:chOff x="3750870" y="3418650"/>
              <a:chExt cx="37776" cy="32380"/>
            </a:xfrm>
          </p:grpSpPr>
          <p:sp>
            <p:nvSpPr>
              <p:cNvPr id="1478" name="Google Shape;1478;p4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 name="Google Shape;1480;p40"/>
            <p:cNvGrpSpPr/>
            <p:nvPr/>
          </p:nvGrpSpPr>
          <p:grpSpPr>
            <a:xfrm>
              <a:off x="1100531" y="2288587"/>
              <a:ext cx="63794" cy="54631"/>
              <a:chOff x="3632509" y="3274438"/>
              <a:chExt cx="37783" cy="32357"/>
            </a:xfrm>
          </p:grpSpPr>
          <p:sp>
            <p:nvSpPr>
              <p:cNvPr id="1481" name="Google Shape;1481;p4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40"/>
            <p:cNvGrpSpPr/>
            <p:nvPr/>
          </p:nvGrpSpPr>
          <p:grpSpPr>
            <a:xfrm>
              <a:off x="1563008" y="2327628"/>
              <a:ext cx="63780" cy="54790"/>
              <a:chOff x="3906424" y="3297561"/>
              <a:chExt cx="37776" cy="32451"/>
            </a:xfrm>
          </p:grpSpPr>
          <p:sp>
            <p:nvSpPr>
              <p:cNvPr id="1484" name="Google Shape;1484;p4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 name="Google Shape;1486;p40"/>
            <p:cNvGrpSpPr/>
            <p:nvPr/>
          </p:nvGrpSpPr>
          <p:grpSpPr>
            <a:xfrm>
              <a:off x="1494899" y="2521028"/>
              <a:ext cx="63780" cy="54631"/>
              <a:chOff x="3866084" y="3412107"/>
              <a:chExt cx="37776" cy="32357"/>
            </a:xfrm>
          </p:grpSpPr>
          <p:sp>
            <p:nvSpPr>
              <p:cNvPr id="1487" name="Google Shape;1487;p4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 name="Google Shape;1489;p40"/>
            <p:cNvGrpSpPr/>
            <p:nvPr/>
          </p:nvGrpSpPr>
          <p:grpSpPr>
            <a:xfrm>
              <a:off x="1761387" y="3119232"/>
              <a:ext cx="63794" cy="54631"/>
              <a:chOff x="4023919" y="3766409"/>
              <a:chExt cx="37783" cy="32357"/>
            </a:xfrm>
          </p:grpSpPr>
          <p:sp>
            <p:nvSpPr>
              <p:cNvPr id="1490" name="Google Shape;1490;p4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 name="Google Shape;1492;p40"/>
            <p:cNvGrpSpPr/>
            <p:nvPr/>
          </p:nvGrpSpPr>
          <p:grpSpPr>
            <a:xfrm>
              <a:off x="1676904" y="3141249"/>
              <a:ext cx="63780" cy="54631"/>
              <a:chOff x="3973882" y="3779449"/>
              <a:chExt cx="37776" cy="32357"/>
            </a:xfrm>
          </p:grpSpPr>
          <p:sp>
            <p:nvSpPr>
              <p:cNvPr id="1493" name="Google Shape;1493;p4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40"/>
            <p:cNvGrpSpPr/>
            <p:nvPr/>
          </p:nvGrpSpPr>
          <p:grpSpPr>
            <a:xfrm>
              <a:off x="1844927" y="3240153"/>
              <a:ext cx="63780" cy="54671"/>
              <a:chOff x="4073398" y="3838028"/>
              <a:chExt cx="37776" cy="32380"/>
            </a:xfrm>
          </p:grpSpPr>
          <p:sp>
            <p:nvSpPr>
              <p:cNvPr id="1496" name="Google Shape;1496;p4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40"/>
            <p:cNvGrpSpPr/>
            <p:nvPr/>
          </p:nvGrpSpPr>
          <p:grpSpPr>
            <a:xfrm>
              <a:off x="2299569" y="3757593"/>
              <a:ext cx="63740" cy="54644"/>
              <a:chOff x="4342672" y="4144496"/>
              <a:chExt cx="37752" cy="32364"/>
            </a:xfrm>
          </p:grpSpPr>
          <p:sp>
            <p:nvSpPr>
              <p:cNvPr id="1499" name="Google Shape;1499;p4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40"/>
            <p:cNvGrpSpPr/>
            <p:nvPr/>
          </p:nvGrpSpPr>
          <p:grpSpPr>
            <a:xfrm>
              <a:off x="2407144" y="3609648"/>
              <a:ext cx="63794" cy="54644"/>
              <a:chOff x="4406386" y="4056872"/>
              <a:chExt cx="37783" cy="32364"/>
            </a:xfrm>
          </p:grpSpPr>
          <p:sp>
            <p:nvSpPr>
              <p:cNvPr id="1502" name="Google Shape;1502;p4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4" name="Google Shape;1504;p40"/>
            <p:cNvGrpSpPr/>
            <p:nvPr/>
          </p:nvGrpSpPr>
          <p:grpSpPr>
            <a:xfrm>
              <a:off x="2201210" y="3927713"/>
              <a:ext cx="63794" cy="54631"/>
              <a:chOff x="4284416" y="4245254"/>
              <a:chExt cx="37783" cy="32357"/>
            </a:xfrm>
          </p:grpSpPr>
          <p:sp>
            <p:nvSpPr>
              <p:cNvPr id="1505" name="Google Shape;1505;p4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40"/>
            <p:cNvGrpSpPr/>
            <p:nvPr/>
          </p:nvGrpSpPr>
          <p:grpSpPr>
            <a:xfrm>
              <a:off x="2090859" y="4072922"/>
              <a:ext cx="63780" cy="54644"/>
              <a:chOff x="4219057" y="4331258"/>
              <a:chExt cx="37776" cy="32364"/>
            </a:xfrm>
          </p:grpSpPr>
          <p:sp>
            <p:nvSpPr>
              <p:cNvPr id="1508" name="Google Shape;1508;p4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40"/>
            <p:cNvGrpSpPr/>
            <p:nvPr/>
          </p:nvGrpSpPr>
          <p:grpSpPr>
            <a:xfrm>
              <a:off x="2065642" y="3752852"/>
              <a:ext cx="56556" cy="48456"/>
              <a:chOff x="4204122" y="4141688"/>
              <a:chExt cx="33497" cy="28699"/>
            </a:xfrm>
          </p:grpSpPr>
          <p:sp>
            <p:nvSpPr>
              <p:cNvPr id="1511" name="Google Shape;1511;p4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40"/>
            <p:cNvGrpSpPr/>
            <p:nvPr/>
          </p:nvGrpSpPr>
          <p:grpSpPr>
            <a:xfrm>
              <a:off x="2230132" y="3520159"/>
              <a:ext cx="65706" cy="56264"/>
              <a:chOff x="4301546" y="4003869"/>
              <a:chExt cx="38916" cy="33324"/>
            </a:xfrm>
          </p:grpSpPr>
          <p:sp>
            <p:nvSpPr>
              <p:cNvPr id="1514" name="Google Shape;1514;p4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40"/>
            <p:cNvGrpSpPr/>
            <p:nvPr/>
          </p:nvGrpSpPr>
          <p:grpSpPr>
            <a:xfrm>
              <a:off x="2076716" y="3386437"/>
              <a:ext cx="61709" cy="52958"/>
              <a:chOff x="4210681" y="3924669"/>
              <a:chExt cx="36549" cy="31366"/>
            </a:xfrm>
          </p:grpSpPr>
          <p:sp>
            <p:nvSpPr>
              <p:cNvPr id="1517" name="Google Shape;1517;p4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40"/>
            <p:cNvGrpSpPr/>
            <p:nvPr/>
          </p:nvGrpSpPr>
          <p:grpSpPr>
            <a:xfrm>
              <a:off x="1700355" y="2887017"/>
              <a:ext cx="53183" cy="45574"/>
              <a:chOff x="3987771" y="3628874"/>
              <a:chExt cx="31499" cy="26993"/>
            </a:xfrm>
          </p:grpSpPr>
          <p:sp>
            <p:nvSpPr>
              <p:cNvPr id="1520" name="Google Shape;1520;p4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40"/>
            <p:cNvGrpSpPr/>
            <p:nvPr/>
          </p:nvGrpSpPr>
          <p:grpSpPr>
            <a:xfrm>
              <a:off x="1868537" y="3134875"/>
              <a:ext cx="53024" cy="45415"/>
              <a:chOff x="4087382" y="3775674"/>
              <a:chExt cx="31405" cy="26898"/>
            </a:xfrm>
          </p:grpSpPr>
          <p:sp>
            <p:nvSpPr>
              <p:cNvPr id="1523" name="Google Shape;1523;p4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40"/>
            <p:cNvGrpSpPr/>
            <p:nvPr/>
          </p:nvGrpSpPr>
          <p:grpSpPr>
            <a:xfrm>
              <a:off x="1921708" y="3271572"/>
              <a:ext cx="53024" cy="45428"/>
              <a:chOff x="4118873" y="3856637"/>
              <a:chExt cx="31405" cy="26906"/>
            </a:xfrm>
          </p:grpSpPr>
          <p:sp>
            <p:nvSpPr>
              <p:cNvPr id="1526" name="Google Shape;1526;p4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40"/>
            <p:cNvGrpSpPr/>
            <p:nvPr/>
          </p:nvGrpSpPr>
          <p:grpSpPr>
            <a:xfrm>
              <a:off x="2005566" y="2904997"/>
              <a:ext cx="53183" cy="45428"/>
              <a:chOff x="4168541" y="3639523"/>
              <a:chExt cx="31499" cy="26906"/>
            </a:xfrm>
          </p:grpSpPr>
          <p:sp>
            <p:nvSpPr>
              <p:cNvPr id="1529" name="Google Shape;1529;p4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40"/>
            <p:cNvGrpSpPr/>
            <p:nvPr/>
          </p:nvGrpSpPr>
          <p:grpSpPr>
            <a:xfrm>
              <a:off x="1663240" y="2489688"/>
              <a:ext cx="53024" cy="45495"/>
              <a:chOff x="3965789" y="3393545"/>
              <a:chExt cx="31405" cy="26945"/>
            </a:xfrm>
          </p:grpSpPr>
          <p:sp>
            <p:nvSpPr>
              <p:cNvPr id="1532" name="Google Shape;1532;p4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 name="Google Shape;1534;p40"/>
            <p:cNvGrpSpPr/>
            <p:nvPr/>
          </p:nvGrpSpPr>
          <p:grpSpPr>
            <a:xfrm>
              <a:off x="1594653" y="2654245"/>
              <a:ext cx="53024" cy="45588"/>
              <a:chOff x="3925166" y="3491008"/>
              <a:chExt cx="31405" cy="27001"/>
            </a:xfrm>
          </p:grpSpPr>
          <p:sp>
            <p:nvSpPr>
              <p:cNvPr id="1535" name="Google Shape;1535;p4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 name="Google Shape;1537;p40"/>
            <p:cNvGrpSpPr/>
            <p:nvPr/>
          </p:nvGrpSpPr>
          <p:grpSpPr>
            <a:xfrm>
              <a:off x="1185518" y="2400930"/>
              <a:ext cx="53011" cy="45415"/>
              <a:chOff x="3682845" y="3340976"/>
              <a:chExt cx="31397" cy="26898"/>
            </a:xfrm>
          </p:grpSpPr>
          <p:sp>
            <p:nvSpPr>
              <p:cNvPr id="1538" name="Google Shape;1538;p4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 name="Google Shape;1540;p40"/>
            <p:cNvGrpSpPr/>
            <p:nvPr/>
          </p:nvGrpSpPr>
          <p:grpSpPr>
            <a:xfrm>
              <a:off x="1375545" y="2422456"/>
              <a:ext cx="53183" cy="45574"/>
              <a:chOff x="3795393" y="3353725"/>
              <a:chExt cx="31499" cy="26993"/>
            </a:xfrm>
          </p:grpSpPr>
          <p:sp>
            <p:nvSpPr>
              <p:cNvPr id="1541" name="Google Shape;1541;p4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 name="Google Shape;1543;p40"/>
            <p:cNvGrpSpPr/>
            <p:nvPr/>
          </p:nvGrpSpPr>
          <p:grpSpPr>
            <a:xfrm>
              <a:off x="2019695" y="4126889"/>
              <a:ext cx="65719" cy="56251"/>
              <a:chOff x="4176909" y="4363221"/>
              <a:chExt cx="38924" cy="33316"/>
            </a:xfrm>
          </p:grpSpPr>
          <p:sp>
            <p:nvSpPr>
              <p:cNvPr id="1544" name="Google Shape;1544;p4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 name="Google Shape;1546;p40"/>
            <p:cNvGrpSpPr/>
            <p:nvPr/>
          </p:nvGrpSpPr>
          <p:grpSpPr>
            <a:xfrm>
              <a:off x="2102903" y="3526560"/>
              <a:ext cx="56663" cy="48576"/>
              <a:chOff x="4226191" y="4007660"/>
              <a:chExt cx="33560" cy="28770"/>
            </a:xfrm>
          </p:grpSpPr>
          <p:sp>
            <p:nvSpPr>
              <p:cNvPr id="1547" name="Google Shape;1547;p4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 name="Google Shape;1549;p40"/>
            <p:cNvGrpSpPr/>
            <p:nvPr/>
          </p:nvGrpSpPr>
          <p:grpSpPr>
            <a:xfrm>
              <a:off x="1041903" y="2461829"/>
              <a:ext cx="56716" cy="48456"/>
              <a:chOff x="3597785" y="3377045"/>
              <a:chExt cx="33591" cy="28699"/>
            </a:xfrm>
          </p:grpSpPr>
          <p:sp>
            <p:nvSpPr>
              <p:cNvPr id="1550" name="Google Shape;1550;p4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 name="Google Shape;1552;p40"/>
            <p:cNvGrpSpPr/>
            <p:nvPr/>
          </p:nvGrpSpPr>
          <p:grpSpPr>
            <a:xfrm>
              <a:off x="1531682" y="2956109"/>
              <a:ext cx="56716" cy="48443"/>
              <a:chOff x="3887870" y="3669796"/>
              <a:chExt cx="33591" cy="28692"/>
            </a:xfrm>
          </p:grpSpPr>
          <p:sp>
            <p:nvSpPr>
              <p:cNvPr id="1553" name="Google Shape;1553;p4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 name="Google Shape;1555;p40"/>
            <p:cNvGrpSpPr/>
            <p:nvPr/>
          </p:nvGrpSpPr>
          <p:grpSpPr>
            <a:xfrm>
              <a:off x="1414254" y="2638403"/>
              <a:ext cx="56556" cy="48576"/>
              <a:chOff x="3818320" y="3481625"/>
              <a:chExt cx="33497" cy="28770"/>
            </a:xfrm>
          </p:grpSpPr>
          <p:sp>
            <p:nvSpPr>
              <p:cNvPr id="1556" name="Google Shape;1556;p4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40"/>
            <p:cNvGrpSpPr/>
            <p:nvPr/>
          </p:nvGrpSpPr>
          <p:grpSpPr>
            <a:xfrm>
              <a:off x="2190613" y="3717835"/>
              <a:ext cx="63302" cy="54246"/>
              <a:chOff x="4278139" y="4120948"/>
              <a:chExt cx="37492" cy="32129"/>
            </a:xfrm>
          </p:grpSpPr>
          <p:sp>
            <p:nvSpPr>
              <p:cNvPr id="1559" name="Google Shape;1559;p4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 name="Google Shape;1561;p40"/>
            <p:cNvGrpSpPr/>
            <p:nvPr/>
          </p:nvGrpSpPr>
          <p:grpSpPr>
            <a:xfrm>
              <a:off x="2429958" y="3475448"/>
              <a:ext cx="56556" cy="48443"/>
              <a:chOff x="4419898" y="3977388"/>
              <a:chExt cx="33497" cy="28692"/>
            </a:xfrm>
          </p:grpSpPr>
          <p:sp>
            <p:nvSpPr>
              <p:cNvPr id="1562" name="Google Shape;1562;p4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 name="Google Shape;1564;p40"/>
            <p:cNvGrpSpPr/>
            <p:nvPr/>
          </p:nvGrpSpPr>
          <p:grpSpPr>
            <a:xfrm>
              <a:off x="1989339" y="3572188"/>
              <a:ext cx="56556" cy="48562"/>
              <a:chOff x="4158930" y="4034684"/>
              <a:chExt cx="33497" cy="28762"/>
            </a:xfrm>
          </p:grpSpPr>
          <p:sp>
            <p:nvSpPr>
              <p:cNvPr id="1565" name="Google Shape;1565;p4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40"/>
            <p:cNvGrpSpPr/>
            <p:nvPr/>
          </p:nvGrpSpPr>
          <p:grpSpPr>
            <a:xfrm>
              <a:off x="1948850" y="3441108"/>
              <a:ext cx="56556" cy="48576"/>
              <a:chOff x="4134949" y="3957049"/>
              <a:chExt cx="33497" cy="28770"/>
            </a:xfrm>
          </p:grpSpPr>
          <p:sp>
            <p:nvSpPr>
              <p:cNvPr id="1568" name="Google Shape;1568;p4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40"/>
            <p:cNvGrpSpPr/>
            <p:nvPr/>
          </p:nvGrpSpPr>
          <p:grpSpPr>
            <a:xfrm>
              <a:off x="2047967" y="3824972"/>
              <a:ext cx="73580" cy="62917"/>
              <a:chOff x="4193653" y="4184403"/>
              <a:chExt cx="43580" cy="37264"/>
            </a:xfrm>
          </p:grpSpPr>
          <p:sp>
            <p:nvSpPr>
              <p:cNvPr id="1571" name="Google Shape;1571;p4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40"/>
            <p:cNvGrpSpPr/>
            <p:nvPr/>
          </p:nvGrpSpPr>
          <p:grpSpPr>
            <a:xfrm>
              <a:off x="2301136" y="3418812"/>
              <a:ext cx="73580" cy="62997"/>
              <a:chOff x="4343600" y="3943844"/>
              <a:chExt cx="43580" cy="37312"/>
            </a:xfrm>
          </p:grpSpPr>
          <p:sp>
            <p:nvSpPr>
              <p:cNvPr id="1574" name="Google Shape;1574;p4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 name="Google Shape;1576;p40"/>
            <p:cNvGrpSpPr/>
            <p:nvPr/>
          </p:nvGrpSpPr>
          <p:grpSpPr>
            <a:xfrm>
              <a:off x="2011980" y="2469677"/>
              <a:ext cx="53183" cy="45588"/>
              <a:chOff x="4172339" y="3381693"/>
              <a:chExt cx="31499" cy="27001"/>
            </a:xfrm>
          </p:grpSpPr>
          <p:sp>
            <p:nvSpPr>
              <p:cNvPr id="1577" name="Google Shape;1577;p4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84" name="Google Shape;186;p31">
            <a:extLst>
              <a:ext uri="{FF2B5EF4-FFF2-40B4-BE49-F238E27FC236}">
                <a16:creationId xmlns:a16="http://schemas.microsoft.com/office/drawing/2014/main" id="{4EDC9824-A021-400B-B7D4-5F24DBBCC029}"/>
              </a:ext>
            </a:extLst>
          </p:cNvPr>
          <p:cNvSpPr txBox="1">
            <a:spLocks noGrp="1"/>
          </p:cNvSpPr>
          <p:nvPr/>
        </p:nvSpPr>
        <p:spPr>
          <a:xfrm>
            <a:off x="422524" y="1460254"/>
            <a:ext cx="4638589" cy="33894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1pPr>
            <a:lvl2pPr marR="0" lvl="1"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2pPr>
            <a:lvl3pPr marR="0" lvl="2"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3pPr>
            <a:lvl4pPr marR="0" lvl="3"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4pPr>
            <a:lvl5pPr marR="0" lvl="4"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5pPr>
            <a:lvl6pPr marR="0" lvl="5"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6pPr>
            <a:lvl7pPr marR="0" lvl="6"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7pPr>
            <a:lvl8pPr marR="0" lvl="7"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8pPr>
            <a:lvl9pPr marR="0" lvl="8" algn="ctr" rtl="0">
              <a:lnSpc>
                <a:spcPct val="100000"/>
              </a:lnSpc>
              <a:spcBef>
                <a:spcPts val="0"/>
              </a:spcBef>
              <a:spcAft>
                <a:spcPts val="0"/>
              </a:spcAft>
              <a:buClr>
                <a:srgbClr val="F3F3F3"/>
              </a:buClr>
              <a:buSzPts val="3000"/>
              <a:buFont typeface="Rajdhani"/>
              <a:buNone/>
              <a:defRPr sz="3000" b="1" i="0" u="none" strike="noStrike" cap="none">
                <a:solidFill>
                  <a:srgbClr val="F3F3F3"/>
                </a:solidFill>
                <a:latin typeface="Rajdhani"/>
                <a:ea typeface="Rajdhani"/>
                <a:cs typeface="Rajdhani"/>
                <a:sym typeface="Rajdhani"/>
              </a:defRPr>
            </a:lvl9pPr>
          </a:lstStyle>
          <a:p>
            <a:pPr marL="0" lvl="0" indent="0" algn="l" rtl="1">
              <a:lnSpc>
                <a:spcPct val="150000"/>
              </a:lnSpc>
              <a:spcBef>
                <a:spcPts val="0"/>
              </a:spcBef>
              <a:spcAft>
                <a:spcPts val="0"/>
              </a:spcAft>
              <a:buNone/>
            </a:pPr>
            <a:r>
              <a:rPr lang="en-US" sz="1800" b="0" dirty="0">
                <a:latin typeface="Rajdhani" panose="02000000000000000000" pitchFamily="2" charset="0"/>
                <a:cs typeface="Rajdhani" panose="02000000000000000000" pitchFamily="2" charset="0"/>
                <a:hlinkClick r:id="rId3"/>
              </a:rPr>
              <a:t>https://www.arduino.cc/referenc</a:t>
            </a:r>
            <a:r>
              <a:rPr lang="en-US" sz="1800" b="0" dirty="0">
                <a:latin typeface="Rajdhani" panose="02000000000000000000" pitchFamily="2" charset="0"/>
                <a:cs typeface="Rajdhani" panose="02000000000000000000" pitchFamily="2" charset="0"/>
              </a:rPr>
              <a:t>e</a:t>
            </a:r>
            <a:endParaRPr lang="en-US" sz="1800" b="0" dirty="0">
              <a:latin typeface="Rajdhani" panose="02000000000000000000" pitchFamily="2" charset="0"/>
              <a:cs typeface="Rajdhani" panose="02000000000000000000" pitchFamily="2" charset="0"/>
              <a:hlinkClick r:id="rId4"/>
            </a:endParaRPr>
          </a:p>
          <a:p>
            <a:pPr marL="0" lvl="0" indent="0" algn="l" rtl="1">
              <a:lnSpc>
                <a:spcPct val="150000"/>
              </a:lnSpc>
              <a:spcBef>
                <a:spcPts val="0"/>
              </a:spcBef>
              <a:spcAft>
                <a:spcPts val="0"/>
              </a:spcAft>
              <a:buNone/>
            </a:pPr>
            <a:r>
              <a:rPr lang="en-US" sz="1800" b="0" dirty="0">
                <a:latin typeface="Rajdhani" panose="02000000000000000000" pitchFamily="2" charset="0"/>
                <a:cs typeface="Rajdhani" panose="02000000000000000000" pitchFamily="2" charset="0"/>
                <a:hlinkClick r:id="rId4"/>
              </a:rPr>
              <a:t>https://www.labcenter.com</a:t>
            </a:r>
            <a:endParaRPr lang="en-US" sz="1800" b="0" dirty="0">
              <a:latin typeface="Rajdhani" panose="02000000000000000000" pitchFamily="2" charset="0"/>
              <a:cs typeface="Hacen Tunisia" panose="02000500000000000000" pitchFamily="2" charset="-78"/>
            </a:endParaRPr>
          </a:p>
          <a:p>
            <a:pPr marL="0" lvl="0" indent="0" algn="l" rtl="1">
              <a:lnSpc>
                <a:spcPct val="150000"/>
              </a:lnSpc>
              <a:spcBef>
                <a:spcPts val="0"/>
              </a:spcBef>
              <a:spcAft>
                <a:spcPts val="0"/>
              </a:spcAft>
              <a:buNone/>
            </a:pPr>
            <a:r>
              <a:rPr lang="en-US" sz="1800" b="0" dirty="0">
                <a:latin typeface="Rajdhani" panose="02000000000000000000" pitchFamily="2" charset="0"/>
                <a:cs typeface="Rajdhani" panose="02000000000000000000" pitchFamily="2" charset="0"/>
                <a:hlinkClick r:id="rId5"/>
              </a:rPr>
              <a:t>https://www.electronics-tutorials.ws</a:t>
            </a:r>
            <a:endParaRPr lang="en-US" sz="1800" b="0" dirty="0">
              <a:latin typeface="Rajdhani" panose="02000000000000000000" pitchFamily="2" charset="0"/>
              <a:cs typeface="Hacen Tunisia" panose="02000500000000000000" pitchFamily="2" charset="-78"/>
            </a:endParaRPr>
          </a:p>
          <a:p>
            <a:pPr marL="0" lvl="0" indent="0" algn="l" rtl="1">
              <a:lnSpc>
                <a:spcPct val="150000"/>
              </a:lnSpc>
              <a:spcBef>
                <a:spcPts val="0"/>
              </a:spcBef>
              <a:spcAft>
                <a:spcPts val="0"/>
              </a:spcAft>
              <a:buNone/>
            </a:pPr>
            <a:r>
              <a:rPr lang="en-US" sz="1800" b="0" u="sng" dirty="0">
                <a:latin typeface="Rajdhani" panose="02000000000000000000" pitchFamily="2" charset="0"/>
                <a:cs typeface="Rajdhani" panose="02000000000000000000" pitchFamily="2" charset="0"/>
              </a:rPr>
              <a:t>https://youtube.com/c/TechIdeasAG</a:t>
            </a:r>
          </a:p>
        </p:txBody>
      </p:sp>
    </p:spTree>
    <p:extLst>
      <p:ext uri="{BB962C8B-B14F-4D97-AF65-F5344CB8AC3E}">
        <p14:creationId xmlns:p14="http://schemas.microsoft.com/office/powerpoint/2010/main" val="716334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41" name="Google Shape;646;p33">
            <a:extLst>
              <a:ext uri="{FF2B5EF4-FFF2-40B4-BE49-F238E27FC236}">
                <a16:creationId xmlns:a16="http://schemas.microsoft.com/office/drawing/2014/main" id="{1D236BD9-C186-4163-9AA8-45081BEC56BE}"/>
              </a:ext>
            </a:extLst>
          </p:cNvPr>
          <p:cNvSpPr txBox="1">
            <a:spLocks noGrp="1"/>
          </p:cNvSpPr>
          <p:nvPr>
            <p:ph type="title"/>
          </p:nvPr>
        </p:nvSpPr>
        <p:spPr>
          <a:xfrm>
            <a:off x="670122" y="1953825"/>
            <a:ext cx="7704000" cy="1717986"/>
          </a:xfrm>
          <a:prstGeom prst="rect">
            <a:avLst/>
          </a:prstGeom>
        </p:spPr>
        <p:txBody>
          <a:bodyPr spcFirstLastPara="1" wrap="square" lIns="91425" tIns="91425" rIns="91425" bIns="91425" anchor="t" anchorCtr="0">
            <a:noAutofit/>
          </a:bodyPr>
          <a:lstStyle/>
          <a:p>
            <a:pPr marL="0" lvl="0" indent="0" algn="ctr" rtl="1">
              <a:spcBef>
                <a:spcPts val="0"/>
              </a:spcBef>
              <a:spcAft>
                <a:spcPts val="0"/>
              </a:spcAft>
              <a:buNone/>
            </a:pPr>
            <a:r>
              <a:rPr lang="ar-SY" sz="6000" b="0" dirty="0">
                <a:latin typeface="Hacen Tunisia" panose="02000500000000000000" pitchFamily="2" charset="-78"/>
                <a:cs typeface="Hacen Tunisia" panose="02000500000000000000" pitchFamily="2" charset="-78"/>
              </a:rPr>
              <a:t>شكراً لحسن استماعكم</a:t>
            </a:r>
            <a:endParaRPr sz="6000" b="0" dirty="0">
              <a:latin typeface="Hacen Tunisia" panose="02000500000000000000" pitchFamily="2" charset="-78"/>
              <a:cs typeface="Hacen Tunisia" panose="02000500000000000000" pitchFamily="2" charset="-78"/>
            </a:endParaRPr>
          </a:p>
        </p:txBody>
      </p:sp>
      <p:cxnSp>
        <p:nvCxnSpPr>
          <p:cNvPr id="3" name="Google Shape;137;p27">
            <a:extLst>
              <a:ext uri="{FF2B5EF4-FFF2-40B4-BE49-F238E27FC236}">
                <a16:creationId xmlns:a16="http://schemas.microsoft.com/office/drawing/2014/main" id="{69E247ED-CAF7-464E-A42C-7E5FB5C7F70B}"/>
              </a:ext>
            </a:extLst>
          </p:cNvPr>
          <p:cNvCxnSpPr>
            <a:cxnSpLocks/>
          </p:cNvCxnSpPr>
          <p:nvPr/>
        </p:nvCxnSpPr>
        <p:spPr>
          <a:xfrm flipH="1">
            <a:off x="1479563" y="2944576"/>
            <a:ext cx="6084917" cy="0"/>
          </a:xfrm>
          <a:prstGeom prst="straightConnector1">
            <a:avLst/>
          </a:prstGeom>
          <a:noFill/>
          <a:ln w="19050" cap="flat" cmpd="sng">
            <a:solidFill>
              <a:srgbClr val="F3F3F3"/>
            </a:solidFill>
            <a:prstDash val="solid"/>
            <a:round/>
            <a:headEnd type="oval" w="med" len="med"/>
            <a:tailEnd type="oval" w="med" len="med"/>
          </a:ln>
        </p:spPr>
      </p:cxnSp>
    </p:spTree>
    <p:extLst>
      <p:ext uri="{BB962C8B-B14F-4D97-AF65-F5344CB8AC3E}">
        <p14:creationId xmlns:p14="http://schemas.microsoft.com/office/powerpoint/2010/main" val="7594478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4" name="Google Shape;109;p25">
            <a:extLst>
              <a:ext uri="{FF2B5EF4-FFF2-40B4-BE49-F238E27FC236}">
                <a16:creationId xmlns:a16="http://schemas.microsoft.com/office/drawing/2014/main" id="{36687AB9-CF64-46C4-85FA-FF4BD38F1808}"/>
              </a:ext>
            </a:extLst>
          </p:cNvPr>
          <p:cNvSpPr txBox="1">
            <a:spLocks noGrp="1"/>
          </p:cNvSpPr>
          <p:nvPr>
            <p:ph type="title"/>
          </p:nvPr>
        </p:nvSpPr>
        <p:spPr>
          <a:xfrm>
            <a:off x="572970" y="1918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ar-SY" sz="5000" b="0" dirty="0">
                <a:solidFill>
                  <a:srgbClr val="F3F3F3"/>
                </a:solidFill>
                <a:latin typeface="Hacen Tunisia" panose="02000500000000000000" pitchFamily="2" charset="-78"/>
                <a:cs typeface="Hacen Tunisia" panose="02000500000000000000" pitchFamily="2" charset="-78"/>
              </a:rPr>
              <a:t>المحتويات</a:t>
            </a:r>
            <a:endParaRPr sz="5000" b="0" dirty="0">
              <a:solidFill>
                <a:srgbClr val="F3F3F3"/>
              </a:solidFill>
              <a:latin typeface="Hacen Tunisia" panose="02000500000000000000" pitchFamily="2" charset="-78"/>
              <a:cs typeface="Hacen Tunisia" panose="02000500000000000000" pitchFamily="2" charset="-78"/>
            </a:endParaRPr>
          </a:p>
        </p:txBody>
      </p:sp>
      <p:sp>
        <p:nvSpPr>
          <p:cNvPr id="5" name="Google Shape;124;p26">
            <a:extLst>
              <a:ext uri="{FF2B5EF4-FFF2-40B4-BE49-F238E27FC236}">
                <a16:creationId xmlns:a16="http://schemas.microsoft.com/office/drawing/2014/main" id="{4B6DE606-B8AD-42BE-942E-9FC0A4FFC3CC}"/>
              </a:ext>
            </a:extLst>
          </p:cNvPr>
          <p:cNvSpPr txBox="1">
            <a:spLocks/>
          </p:cNvSpPr>
          <p:nvPr/>
        </p:nvSpPr>
        <p:spPr>
          <a:xfrm>
            <a:off x="8501105" y="1513650"/>
            <a:ext cx="349777" cy="41627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2400" dirty="0">
                <a:solidFill>
                  <a:schemeClr val="accent4"/>
                </a:solidFill>
                <a:latin typeface="Hacen Tunisia" panose="02000500000000000000" pitchFamily="2" charset="-78"/>
                <a:cs typeface="Hacen Tunisia" panose="02000500000000000000" pitchFamily="2" charset="-78"/>
              </a:rPr>
              <a:t>3</a:t>
            </a:r>
            <a:endParaRPr lang="en" sz="1600" dirty="0">
              <a:solidFill>
                <a:schemeClr val="accent4"/>
              </a:solidFill>
              <a:latin typeface="Hacen Tunisia" panose="02000500000000000000" pitchFamily="2" charset="-78"/>
              <a:cs typeface="Hacen Tunisia" panose="02000500000000000000" pitchFamily="2" charset="-78"/>
            </a:endParaRPr>
          </a:p>
        </p:txBody>
      </p:sp>
      <p:cxnSp>
        <p:nvCxnSpPr>
          <p:cNvPr id="6" name="Google Shape;130;p26">
            <a:extLst>
              <a:ext uri="{FF2B5EF4-FFF2-40B4-BE49-F238E27FC236}">
                <a16:creationId xmlns:a16="http://schemas.microsoft.com/office/drawing/2014/main" id="{C5A59E21-43FE-4E7E-871B-04A28EC1B067}"/>
              </a:ext>
            </a:extLst>
          </p:cNvPr>
          <p:cNvCxnSpPr>
            <a:cxnSpLocks/>
          </p:cNvCxnSpPr>
          <p:nvPr/>
        </p:nvCxnSpPr>
        <p:spPr>
          <a:xfrm flipH="1">
            <a:off x="8501105" y="1441496"/>
            <a:ext cx="5284" cy="470121"/>
          </a:xfrm>
          <a:prstGeom prst="straightConnector1">
            <a:avLst/>
          </a:prstGeom>
          <a:noFill/>
          <a:ln w="19050" cap="flat" cmpd="sng">
            <a:solidFill>
              <a:schemeClr val="accent3"/>
            </a:solidFill>
            <a:prstDash val="solid"/>
            <a:round/>
            <a:headEnd type="oval" w="med" len="med"/>
            <a:tailEnd type="oval" w="med" len="med"/>
          </a:ln>
        </p:spPr>
      </p:cxnSp>
      <p:sp>
        <p:nvSpPr>
          <p:cNvPr id="2" name="مربع نص 1">
            <a:extLst>
              <a:ext uri="{FF2B5EF4-FFF2-40B4-BE49-F238E27FC236}">
                <a16:creationId xmlns:a16="http://schemas.microsoft.com/office/drawing/2014/main" id="{7497CCDF-31F3-4839-B099-1A279B5BE9B1}"/>
              </a:ext>
            </a:extLst>
          </p:cNvPr>
          <p:cNvSpPr txBox="1"/>
          <p:nvPr/>
        </p:nvSpPr>
        <p:spPr>
          <a:xfrm>
            <a:off x="7599104" y="1513002"/>
            <a:ext cx="817627" cy="369332"/>
          </a:xfrm>
          <a:prstGeom prst="rect">
            <a:avLst/>
          </a:prstGeom>
          <a:noFill/>
        </p:spPr>
        <p:txBody>
          <a:bodyPr wrap="square" rtlCol="0">
            <a:spAutoFit/>
          </a:bodyPr>
          <a:lstStyle/>
          <a:p>
            <a:pPr algn="r" rtl="1"/>
            <a:r>
              <a:rPr lang="ar-SY" sz="1800" dirty="0">
                <a:solidFill>
                  <a:schemeClr val="accent4"/>
                </a:solidFill>
                <a:latin typeface="Hacen Tunisia" panose="02000500000000000000" pitchFamily="2" charset="-78"/>
                <a:cs typeface="Hacen Tunisia" panose="02000500000000000000" pitchFamily="2" charset="-78"/>
              </a:rPr>
              <a:t>مقدمة</a:t>
            </a:r>
            <a:endParaRPr lang="en-US" sz="1800" dirty="0">
              <a:solidFill>
                <a:schemeClr val="accent4"/>
              </a:solidFill>
              <a:latin typeface="Hacen Tunisia" panose="02000500000000000000" pitchFamily="2" charset="-78"/>
              <a:cs typeface="Hacen Tunisia" panose="02000500000000000000" pitchFamily="2" charset="-78"/>
            </a:endParaRPr>
          </a:p>
        </p:txBody>
      </p:sp>
      <p:sp>
        <p:nvSpPr>
          <p:cNvPr id="8" name="Google Shape;124;p26">
            <a:extLst>
              <a:ext uri="{FF2B5EF4-FFF2-40B4-BE49-F238E27FC236}">
                <a16:creationId xmlns:a16="http://schemas.microsoft.com/office/drawing/2014/main" id="{7EA0CE0A-6DBA-49BC-9E84-33DC73BA9215}"/>
              </a:ext>
            </a:extLst>
          </p:cNvPr>
          <p:cNvSpPr txBox="1">
            <a:spLocks/>
          </p:cNvSpPr>
          <p:nvPr/>
        </p:nvSpPr>
        <p:spPr>
          <a:xfrm>
            <a:off x="8501105" y="2271468"/>
            <a:ext cx="349777" cy="41627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2400" dirty="0">
                <a:solidFill>
                  <a:schemeClr val="accent4"/>
                </a:solidFill>
                <a:latin typeface="Hacen Tunisia" panose="02000500000000000000" pitchFamily="2" charset="-78"/>
                <a:cs typeface="Hacen Tunisia" panose="02000500000000000000" pitchFamily="2" charset="-78"/>
              </a:rPr>
              <a:t>5</a:t>
            </a:r>
            <a:endParaRPr lang="en" sz="1600" dirty="0">
              <a:solidFill>
                <a:schemeClr val="accent4"/>
              </a:solidFill>
              <a:latin typeface="Hacen Tunisia" panose="02000500000000000000" pitchFamily="2" charset="-78"/>
              <a:cs typeface="Hacen Tunisia" panose="02000500000000000000" pitchFamily="2" charset="-78"/>
            </a:endParaRPr>
          </a:p>
        </p:txBody>
      </p:sp>
      <p:cxnSp>
        <p:nvCxnSpPr>
          <p:cNvPr id="9" name="Google Shape;130;p26">
            <a:extLst>
              <a:ext uri="{FF2B5EF4-FFF2-40B4-BE49-F238E27FC236}">
                <a16:creationId xmlns:a16="http://schemas.microsoft.com/office/drawing/2014/main" id="{43763C0A-EDF4-483D-A257-5AB18BB9AB3A}"/>
              </a:ext>
            </a:extLst>
          </p:cNvPr>
          <p:cNvCxnSpPr>
            <a:cxnSpLocks/>
          </p:cNvCxnSpPr>
          <p:nvPr/>
        </p:nvCxnSpPr>
        <p:spPr>
          <a:xfrm flipH="1">
            <a:off x="8501105" y="2199314"/>
            <a:ext cx="5284" cy="470121"/>
          </a:xfrm>
          <a:prstGeom prst="straightConnector1">
            <a:avLst/>
          </a:prstGeom>
          <a:noFill/>
          <a:ln w="19050" cap="flat" cmpd="sng">
            <a:solidFill>
              <a:schemeClr val="accent3"/>
            </a:solidFill>
            <a:prstDash val="solid"/>
            <a:round/>
            <a:headEnd type="oval" w="med" len="med"/>
            <a:tailEnd type="oval" w="med" len="med"/>
          </a:ln>
        </p:spPr>
      </p:cxnSp>
      <p:sp>
        <p:nvSpPr>
          <p:cNvPr id="10" name="مربع نص 9">
            <a:extLst>
              <a:ext uri="{FF2B5EF4-FFF2-40B4-BE49-F238E27FC236}">
                <a16:creationId xmlns:a16="http://schemas.microsoft.com/office/drawing/2014/main" id="{DF591200-30F3-46F6-8628-2E7DECF280C0}"/>
              </a:ext>
            </a:extLst>
          </p:cNvPr>
          <p:cNvSpPr txBox="1"/>
          <p:nvPr/>
        </p:nvSpPr>
        <p:spPr>
          <a:xfrm>
            <a:off x="6419893" y="2270820"/>
            <a:ext cx="1987307" cy="369332"/>
          </a:xfrm>
          <a:prstGeom prst="rect">
            <a:avLst/>
          </a:prstGeom>
          <a:noFill/>
        </p:spPr>
        <p:txBody>
          <a:bodyPr wrap="square" rtlCol="0">
            <a:spAutoFit/>
          </a:bodyPr>
          <a:lstStyle/>
          <a:p>
            <a:pPr algn="r" rtl="1"/>
            <a:r>
              <a:rPr lang="ar-SY" sz="1800" dirty="0">
                <a:solidFill>
                  <a:schemeClr val="accent4"/>
                </a:solidFill>
                <a:latin typeface="Hacen Tunisia" panose="02000500000000000000" pitchFamily="2" charset="-78"/>
                <a:cs typeface="Hacen Tunisia" panose="02000500000000000000" pitchFamily="2" charset="-78"/>
              </a:rPr>
              <a:t>المخطط البنيوي  العام</a:t>
            </a:r>
            <a:endParaRPr lang="en-US" sz="1800" dirty="0">
              <a:solidFill>
                <a:schemeClr val="accent4"/>
              </a:solidFill>
              <a:latin typeface="Hacen Tunisia" panose="02000500000000000000" pitchFamily="2" charset="-78"/>
              <a:cs typeface="Hacen Tunisia" panose="02000500000000000000" pitchFamily="2" charset="-78"/>
            </a:endParaRPr>
          </a:p>
        </p:txBody>
      </p:sp>
      <p:sp>
        <p:nvSpPr>
          <p:cNvPr id="11" name="Google Shape;124;p26">
            <a:extLst>
              <a:ext uri="{FF2B5EF4-FFF2-40B4-BE49-F238E27FC236}">
                <a16:creationId xmlns:a16="http://schemas.microsoft.com/office/drawing/2014/main" id="{66F52560-CC98-4055-9975-1AC2C7724D78}"/>
              </a:ext>
            </a:extLst>
          </p:cNvPr>
          <p:cNvSpPr txBox="1">
            <a:spLocks/>
          </p:cNvSpPr>
          <p:nvPr/>
        </p:nvSpPr>
        <p:spPr>
          <a:xfrm>
            <a:off x="8501105" y="3087529"/>
            <a:ext cx="349777" cy="41627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ar-SY" sz="2400" dirty="0">
                <a:solidFill>
                  <a:schemeClr val="accent4"/>
                </a:solidFill>
                <a:latin typeface="Hacen Tunisia" panose="02000500000000000000" pitchFamily="2" charset="-78"/>
                <a:cs typeface="Hacen Tunisia" panose="02000500000000000000" pitchFamily="2" charset="-78"/>
              </a:rPr>
              <a:t>7</a:t>
            </a:r>
            <a:endParaRPr lang="en" sz="1600" dirty="0">
              <a:solidFill>
                <a:schemeClr val="accent4"/>
              </a:solidFill>
              <a:latin typeface="Hacen Tunisia" panose="02000500000000000000" pitchFamily="2" charset="-78"/>
              <a:cs typeface="Hacen Tunisia" panose="02000500000000000000" pitchFamily="2" charset="-78"/>
            </a:endParaRPr>
          </a:p>
        </p:txBody>
      </p:sp>
      <p:cxnSp>
        <p:nvCxnSpPr>
          <p:cNvPr id="12" name="Google Shape;130;p26">
            <a:extLst>
              <a:ext uri="{FF2B5EF4-FFF2-40B4-BE49-F238E27FC236}">
                <a16:creationId xmlns:a16="http://schemas.microsoft.com/office/drawing/2014/main" id="{B5B517AE-D605-4E14-B57B-0FBD016CE276}"/>
              </a:ext>
            </a:extLst>
          </p:cNvPr>
          <p:cNvCxnSpPr>
            <a:cxnSpLocks/>
          </p:cNvCxnSpPr>
          <p:nvPr/>
        </p:nvCxnSpPr>
        <p:spPr>
          <a:xfrm flipH="1">
            <a:off x="8501105" y="3015375"/>
            <a:ext cx="5284" cy="470121"/>
          </a:xfrm>
          <a:prstGeom prst="straightConnector1">
            <a:avLst/>
          </a:prstGeom>
          <a:noFill/>
          <a:ln w="19050" cap="flat" cmpd="sng">
            <a:solidFill>
              <a:schemeClr val="accent3"/>
            </a:solidFill>
            <a:prstDash val="solid"/>
            <a:round/>
            <a:headEnd type="oval" w="med" len="med"/>
            <a:tailEnd type="oval" w="med" len="med"/>
          </a:ln>
        </p:spPr>
      </p:cxnSp>
      <p:sp>
        <p:nvSpPr>
          <p:cNvPr id="13" name="مربع نص 12">
            <a:extLst>
              <a:ext uri="{FF2B5EF4-FFF2-40B4-BE49-F238E27FC236}">
                <a16:creationId xmlns:a16="http://schemas.microsoft.com/office/drawing/2014/main" id="{1F2B3034-9F74-4759-9E1E-D8F39FDD5527}"/>
              </a:ext>
            </a:extLst>
          </p:cNvPr>
          <p:cNvSpPr txBox="1"/>
          <p:nvPr/>
        </p:nvSpPr>
        <p:spPr>
          <a:xfrm>
            <a:off x="6780800" y="3086881"/>
            <a:ext cx="1625782" cy="369332"/>
          </a:xfrm>
          <a:prstGeom prst="rect">
            <a:avLst/>
          </a:prstGeom>
          <a:noFill/>
        </p:spPr>
        <p:txBody>
          <a:bodyPr wrap="square" rtlCol="0">
            <a:spAutoFit/>
          </a:bodyPr>
          <a:lstStyle/>
          <a:p>
            <a:pPr algn="r" rtl="1"/>
            <a:r>
              <a:rPr lang="ar-SY" sz="1800" dirty="0">
                <a:solidFill>
                  <a:schemeClr val="accent4"/>
                </a:solidFill>
                <a:latin typeface="Hacen Tunisia" panose="02000500000000000000" pitchFamily="2" charset="-78"/>
                <a:cs typeface="Hacen Tunisia" panose="02000500000000000000" pitchFamily="2" charset="-78"/>
              </a:rPr>
              <a:t>دراسة مكتبية</a:t>
            </a:r>
            <a:endParaRPr lang="en-US" sz="1800" dirty="0">
              <a:solidFill>
                <a:schemeClr val="accent4"/>
              </a:solidFill>
              <a:latin typeface="Hacen Tunisia" panose="02000500000000000000" pitchFamily="2" charset="-78"/>
              <a:cs typeface="Hacen Tunisia" panose="02000500000000000000" pitchFamily="2" charset="-78"/>
            </a:endParaRPr>
          </a:p>
        </p:txBody>
      </p:sp>
      <p:sp>
        <p:nvSpPr>
          <p:cNvPr id="14" name="Google Shape;124;p26">
            <a:extLst>
              <a:ext uri="{FF2B5EF4-FFF2-40B4-BE49-F238E27FC236}">
                <a16:creationId xmlns:a16="http://schemas.microsoft.com/office/drawing/2014/main" id="{43FBD625-FFF1-4733-95A9-6415206753B1}"/>
              </a:ext>
            </a:extLst>
          </p:cNvPr>
          <p:cNvSpPr txBox="1">
            <a:spLocks/>
          </p:cNvSpPr>
          <p:nvPr/>
        </p:nvSpPr>
        <p:spPr>
          <a:xfrm>
            <a:off x="8501105" y="3806839"/>
            <a:ext cx="349777" cy="41627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ar-SY" sz="2400" dirty="0">
                <a:solidFill>
                  <a:schemeClr val="accent4"/>
                </a:solidFill>
                <a:latin typeface="Hacen Tunisia" panose="02000500000000000000" pitchFamily="2" charset="-78"/>
                <a:cs typeface="Hacen Tunisia" panose="02000500000000000000" pitchFamily="2" charset="-78"/>
              </a:rPr>
              <a:t>8</a:t>
            </a:r>
            <a:endParaRPr lang="en" sz="1600" dirty="0">
              <a:solidFill>
                <a:schemeClr val="accent4"/>
              </a:solidFill>
              <a:latin typeface="Hacen Tunisia" panose="02000500000000000000" pitchFamily="2" charset="-78"/>
              <a:cs typeface="Hacen Tunisia" panose="02000500000000000000" pitchFamily="2" charset="-78"/>
            </a:endParaRPr>
          </a:p>
        </p:txBody>
      </p:sp>
      <p:cxnSp>
        <p:nvCxnSpPr>
          <p:cNvPr id="15" name="Google Shape;130;p26">
            <a:extLst>
              <a:ext uri="{FF2B5EF4-FFF2-40B4-BE49-F238E27FC236}">
                <a16:creationId xmlns:a16="http://schemas.microsoft.com/office/drawing/2014/main" id="{707CF007-1B83-4F57-B3D6-A35FC3C00F89}"/>
              </a:ext>
            </a:extLst>
          </p:cNvPr>
          <p:cNvCxnSpPr>
            <a:cxnSpLocks/>
          </p:cNvCxnSpPr>
          <p:nvPr/>
        </p:nvCxnSpPr>
        <p:spPr>
          <a:xfrm flipH="1">
            <a:off x="8501105" y="3757564"/>
            <a:ext cx="5284" cy="470121"/>
          </a:xfrm>
          <a:prstGeom prst="straightConnector1">
            <a:avLst/>
          </a:prstGeom>
          <a:noFill/>
          <a:ln w="19050" cap="flat" cmpd="sng">
            <a:solidFill>
              <a:schemeClr val="accent3"/>
            </a:solidFill>
            <a:prstDash val="solid"/>
            <a:round/>
            <a:headEnd type="oval" w="med" len="med"/>
            <a:tailEnd type="oval" w="med" len="med"/>
          </a:ln>
        </p:spPr>
      </p:cxnSp>
      <p:sp>
        <p:nvSpPr>
          <p:cNvPr id="16" name="مربع نص 15">
            <a:extLst>
              <a:ext uri="{FF2B5EF4-FFF2-40B4-BE49-F238E27FC236}">
                <a16:creationId xmlns:a16="http://schemas.microsoft.com/office/drawing/2014/main" id="{A0CF6BE7-878F-412E-9C2A-A2D672188169}"/>
              </a:ext>
            </a:extLst>
          </p:cNvPr>
          <p:cNvSpPr txBox="1"/>
          <p:nvPr/>
        </p:nvSpPr>
        <p:spPr>
          <a:xfrm>
            <a:off x="7599104" y="3806191"/>
            <a:ext cx="817627" cy="369332"/>
          </a:xfrm>
          <a:prstGeom prst="rect">
            <a:avLst/>
          </a:prstGeom>
          <a:noFill/>
        </p:spPr>
        <p:txBody>
          <a:bodyPr wrap="square" rtlCol="0">
            <a:spAutoFit/>
          </a:bodyPr>
          <a:lstStyle/>
          <a:p>
            <a:pPr algn="r" rtl="1"/>
            <a:r>
              <a:rPr lang="ar-SY" sz="1800" dirty="0">
                <a:solidFill>
                  <a:schemeClr val="accent4"/>
                </a:solidFill>
                <a:latin typeface="Hacen Tunisia" panose="02000500000000000000" pitchFamily="2" charset="-78"/>
                <a:cs typeface="Hacen Tunisia" panose="02000500000000000000" pitchFamily="2" charset="-78"/>
              </a:rPr>
              <a:t>الحزم</a:t>
            </a:r>
            <a:endParaRPr lang="en-US" sz="1800" dirty="0">
              <a:solidFill>
                <a:schemeClr val="accent4"/>
              </a:solidFill>
              <a:latin typeface="Hacen Tunisia" panose="02000500000000000000" pitchFamily="2" charset="-78"/>
              <a:cs typeface="Hacen Tunisia" panose="02000500000000000000" pitchFamily="2" charset="-78"/>
            </a:endParaRPr>
          </a:p>
        </p:txBody>
      </p:sp>
      <p:sp>
        <p:nvSpPr>
          <p:cNvPr id="18" name="Google Shape;124;p26">
            <a:extLst>
              <a:ext uri="{FF2B5EF4-FFF2-40B4-BE49-F238E27FC236}">
                <a16:creationId xmlns:a16="http://schemas.microsoft.com/office/drawing/2014/main" id="{B9882F4A-46C8-4622-A02B-6B6AB9AC1683}"/>
              </a:ext>
            </a:extLst>
          </p:cNvPr>
          <p:cNvSpPr txBox="1">
            <a:spLocks/>
          </p:cNvSpPr>
          <p:nvPr/>
        </p:nvSpPr>
        <p:spPr>
          <a:xfrm>
            <a:off x="5654487" y="1562856"/>
            <a:ext cx="349777" cy="41627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ar-SY" sz="2400" dirty="0">
                <a:solidFill>
                  <a:schemeClr val="accent4"/>
                </a:solidFill>
                <a:latin typeface="Hacen Tunisia" panose="02000500000000000000" pitchFamily="2" charset="-78"/>
                <a:cs typeface="Hacen Tunisia" panose="02000500000000000000" pitchFamily="2" charset="-78"/>
              </a:rPr>
              <a:t>9</a:t>
            </a:r>
            <a:endParaRPr lang="en" sz="1600" dirty="0">
              <a:solidFill>
                <a:schemeClr val="accent4"/>
              </a:solidFill>
              <a:latin typeface="Hacen Tunisia" panose="02000500000000000000" pitchFamily="2" charset="-78"/>
              <a:cs typeface="Hacen Tunisia" panose="02000500000000000000" pitchFamily="2" charset="-78"/>
            </a:endParaRPr>
          </a:p>
        </p:txBody>
      </p:sp>
      <p:cxnSp>
        <p:nvCxnSpPr>
          <p:cNvPr id="19" name="Google Shape;130;p26">
            <a:extLst>
              <a:ext uri="{FF2B5EF4-FFF2-40B4-BE49-F238E27FC236}">
                <a16:creationId xmlns:a16="http://schemas.microsoft.com/office/drawing/2014/main" id="{BC7EF1C4-F24C-440B-8C61-509C99B6D867}"/>
              </a:ext>
            </a:extLst>
          </p:cNvPr>
          <p:cNvCxnSpPr>
            <a:cxnSpLocks/>
          </p:cNvCxnSpPr>
          <p:nvPr/>
        </p:nvCxnSpPr>
        <p:spPr>
          <a:xfrm flipH="1">
            <a:off x="5654487" y="1490702"/>
            <a:ext cx="5284" cy="470121"/>
          </a:xfrm>
          <a:prstGeom prst="straightConnector1">
            <a:avLst/>
          </a:prstGeom>
          <a:noFill/>
          <a:ln w="19050" cap="flat" cmpd="sng">
            <a:solidFill>
              <a:schemeClr val="accent3"/>
            </a:solidFill>
            <a:prstDash val="solid"/>
            <a:round/>
            <a:headEnd type="oval" w="med" len="med"/>
            <a:tailEnd type="oval" w="med" len="med"/>
          </a:ln>
        </p:spPr>
      </p:cxnSp>
      <p:sp>
        <p:nvSpPr>
          <p:cNvPr id="20" name="مربع نص 19">
            <a:extLst>
              <a:ext uri="{FF2B5EF4-FFF2-40B4-BE49-F238E27FC236}">
                <a16:creationId xmlns:a16="http://schemas.microsoft.com/office/drawing/2014/main" id="{10F755F8-B895-4A82-AE8F-DADF3B9824BF}"/>
              </a:ext>
            </a:extLst>
          </p:cNvPr>
          <p:cNvSpPr txBox="1"/>
          <p:nvPr/>
        </p:nvSpPr>
        <p:spPr>
          <a:xfrm>
            <a:off x="3718920" y="1562208"/>
            <a:ext cx="1838373" cy="369332"/>
          </a:xfrm>
          <a:prstGeom prst="rect">
            <a:avLst/>
          </a:prstGeom>
          <a:noFill/>
        </p:spPr>
        <p:txBody>
          <a:bodyPr wrap="square" rtlCol="0">
            <a:spAutoFit/>
          </a:bodyPr>
          <a:lstStyle/>
          <a:p>
            <a:pPr algn="r" rtl="1"/>
            <a:r>
              <a:rPr lang="ar-SY" sz="1800" dirty="0">
                <a:solidFill>
                  <a:schemeClr val="accent4"/>
                </a:solidFill>
                <a:latin typeface="Hacen Tunisia" panose="02000500000000000000" pitchFamily="2" charset="-78"/>
                <a:cs typeface="Hacen Tunisia" panose="02000500000000000000" pitchFamily="2" charset="-78"/>
              </a:rPr>
              <a:t>المخطط </a:t>
            </a:r>
            <a:r>
              <a:rPr lang="ar-SY" sz="1800" dirty="0" err="1">
                <a:solidFill>
                  <a:schemeClr val="accent4"/>
                </a:solidFill>
                <a:latin typeface="Hacen Tunisia" panose="02000500000000000000" pitchFamily="2" charset="-78"/>
                <a:cs typeface="Hacen Tunisia" panose="02000500000000000000" pitchFamily="2" charset="-78"/>
              </a:rPr>
              <a:t>التدفقي</a:t>
            </a:r>
            <a:endParaRPr lang="en-US" sz="1800" dirty="0">
              <a:solidFill>
                <a:schemeClr val="accent4"/>
              </a:solidFill>
              <a:latin typeface="Hacen Tunisia" panose="02000500000000000000" pitchFamily="2" charset="-78"/>
              <a:cs typeface="Hacen Tunisia" panose="02000500000000000000" pitchFamily="2" charset="-78"/>
            </a:endParaRPr>
          </a:p>
        </p:txBody>
      </p:sp>
      <p:sp>
        <p:nvSpPr>
          <p:cNvPr id="21" name="Google Shape;124;p26">
            <a:extLst>
              <a:ext uri="{FF2B5EF4-FFF2-40B4-BE49-F238E27FC236}">
                <a16:creationId xmlns:a16="http://schemas.microsoft.com/office/drawing/2014/main" id="{FDA9CE11-2D75-4FC4-8AA6-5817B3B789CE}"/>
              </a:ext>
            </a:extLst>
          </p:cNvPr>
          <p:cNvSpPr txBox="1">
            <a:spLocks/>
          </p:cNvSpPr>
          <p:nvPr/>
        </p:nvSpPr>
        <p:spPr>
          <a:xfrm>
            <a:off x="5651816" y="2300569"/>
            <a:ext cx="560622" cy="41627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ar-SY" sz="2400" dirty="0">
                <a:solidFill>
                  <a:schemeClr val="accent4"/>
                </a:solidFill>
                <a:latin typeface="Hacen Tunisia" panose="02000500000000000000" pitchFamily="2" charset="-78"/>
                <a:cs typeface="Hacen Tunisia" panose="02000500000000000000" pitchFamily="2" charset="-78"/>
              </a:rPr>
              <a:t>11</a:t>
            </a:r>
            <a:endParaRPr lang="en" sz="1600" dirty="0">
              <a:solidFill>
                <a:schemeClr val="accent4"/>
              </a:solidFill>
              <a:latin typeface="Hacen Tunisia" panose="02000500000000000000" pitchFamily="2" charset="-78"/>
              <a:cs typeface="Hacen Tunisia" panose="02000500000000000000" pitchFamily="2" charset="-78"/>
            </a:endParaRPr>
          </a:p>
        </p:txBody>
      </p:sp>
      <p:cxnSp>
        <p:nvCxnSpPr>
          <p:cNvPr id="22" name="Google Shape;130;p26">
            <a:extLst>
              <a:ext uri="{FF2B5EF4-FFF2-40B4-BE49-F238E27FC236}">
                <a16:creationId xmlns:a16="http://schemas.microsoft.com/office/drawing/2014/main" id="{A9079502-08A2-477D-8F37-959D4D235224}"/>
              </a:ext>
            </a:extLst>
          </p:cNvPr>
          <p:cNvCxnSpPr>
            <a:cxnSpLocks/>
          </p:cNvCxnSpPr>
          <p:nvPr/>
        </p:nvCxnSpPr>
        <p:spPr>
          <a:xfrm flipH="1">
            <a:off x="5651816" y="2228415"/>
            <a:ext cx="5284" cy="470121"/>
          </a:xfrm>
          <a:prstGeom prst="straightConnector1">
            <a:avLst/>
          </a:prstGeom>
          <a:noFill/>
          <a:ln w="19050" cap="flat" cmpd="sng">
            <a:solidFill>
              <a:schemeClr val="accent3"/>
            </a:solidFill>
            <a:prstDash val="solid"/>
            <a:round/>
            <a:headEnd type="oval" w="med" len="med"/>
            <a:tailEnd type="oval" w="med" len="med"/>
          </a:ln>
        </p:spPr>
      </p:cxnSp>
      <p:sp>
        <p:nvSpPr>
          <p:cNvPr id="23" name="مربع نص 22">
            <a:extLst>
              <a:ext uri="{FF2B5EF4-FFF2-40B4-BE49-F238E27FC236}">
                <a16:creationId xmlns:a16="http://schemas.microsoft.com/office/drawing/2014/main" id="{47BEB129-31F0-45D5-A30E-1497CB4217B5}"/>
              </a:ext>
            </a:extLst>
          </p:cNvPr>
          <p:cNvSpPr txBox="1"/>
          <p:nvPr/>
        </p:nvSpPr>
        <p:spPr>
          <a:xfrm>
            <a:off x="2754629" y="2299921"/>
            <a:ext cx="2788066" cy="369332"/>
          </a:xfrm>
          <a:prstGeom prst="rect">
            <a:avLst/>
          </a:prstGeom>
          <a:noFill/>
        </p:spPr>
        <p:txBody>
          <a:bodyPr wrap="square" rtlCol="0">
            <a:spAutoFit/>
          </a:bodyPr>
          <a:lstStyle/>
          <a:p>
            <a:pPr algn="r" rtl="1"/>
            <a:r>
              <a:rPr lang="ar-SY" sz="1800" dirty="0">
                <a:solidFill>
                  <a:schemeClr val="accent4"/>
                </a:solidFill>
                <a:latin typeface="Hacen Tunisia" panose="02000500000000000000" pitchFamily="2" charset="-78"/>
                <a:cs typeface="Hacen Tunisia" panose="02000500000000000000" pitchFamily="2" charset="-78"/>
              </a:rPr>
              <a:t>منصة المحاكاة المستخدمة </a:t>
            </a:r>
            <a:endParaRPr lang="en-US" sz="1800" dirty="0">
              <a:solidFill>
                <a:schemeClr val="accent4"/>
              </a:solidFill>
              <a:latin typeface="Hacen Tunisia" panose="02000500000000000000" pitchFamily="2" charset="-78"/>
              <a:cs typeface="Hacen Tunisia" panose="02000500000000000000" pitchFamily="2" charset="-78"/>
            </a:endParaRPr>
          </a:p>
        </p:txBody>
      </p:sp>
      <p:sp>
        <p:nvSpPr>
          <p:cNvPr id="24" name="Google Shape;124;p26">
            <a:extLst>
              <a:ext uri="{FF2B5EF4-FFF2-40B4-BE49-F238E27FC236}">
                <a16:creationId xmlns:a16="http://schemas.microsoft.com/office/drawing/2014/main" id="{E0AD37F3-978D-4F06-B5DB-9BE95992103E}"/>
              </a:ext>
            </a:extLst>
          </p:cNvPr>
          <p:cNvSpPr txBox="1">
            <a:spLocks/>
          </p:cNvSpPr>
          <p:nvPr/>
        </p:nvSpPr>
        <p:spPr>
          <a:xfrm>
            <a:off x="5651816" y="3076542"/>
            <a:ext cx="555337" cy="41627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ar-SY" sz="2400" dirty="0">
                <a:solidFill>
                  <a:schemeClr val="accent4"/>
                </a:solidFill>
                <a:latin typeface="Hacen Tunisia" panose="02000500000000000000" pitchFamily="2" charset="-78"/>
                <a:cs typeface="Hacen Tunisia" panose="02000500000000000000" pitchFamily="2" charset="-78"/>
              </a:rPr>
              <a:t>13</a:t>
            </a:r>
            <a:endParaRPr lang="en" sz="1600" dirty="0">
              <a:solidFill>
                <a:schemeClr val="accent4"/>
              </a:solidFill>
              <a:latin typeface="Hacen Tunisia" panose="02000500000000000000" pitchFamily="2" charset="-78"/>
              <a:cs typeface="Hacen Tunisia" panose="02000500000000000000" pitchFamily="2" charset="-78"/>
            </a:endParaRPr>
          </a:p>
        </p:txBody>
      </p:sp>
      <p:cxnSp>
        <p:nvCxnSpPr>
          <p:cNvPr id="25" name="Google Shape;130;p26">
            <a:extLst>
              <a:ext uri="{FF2B5EF4-FFF2-40B4-BE49-F238E27FC236}">
                <a16:creationId xmlns:a16="http://schemas.microsoft.com/office/drawing/2014/main" id="{419088AA-20C8-4CDF-A273-40A5E3922EC4}"/>
              </a:ext>
            </a:extLst>
          </p:cNvPr>
          <p:cNvCxnSpPr>
            <a:cxnSpLocks/>
          </p:cNvCxnSpPr>
          <p:nvPr/>
        </p:nvCxnSpPr>
        <p:spPr>
          <a:xfrm flipH="1">
            <a:off x="5651816" y="2994563"/>
            <a:ext cx="5284" cy="470121"/>
          </a:xfrm>
          <a:prstGeom prst="straightConnector1">
            <a:avLst/>
          </a:prstGeom>
          <a:noFill/>
          <a:ln w="19050" cap="flat" cmpd="sng">
            <a:solidFill>
              <a:schemeClr val="accent3"/>
            </a:solidFill>
            <a:prstDash val="solid"/>
            <a:round/>
            <a:headEnd type="oval" w="med" len="med"/>
            <a:tailEnd type="oval" w="med" len="med"/>
          </a:ln>
        </p:spPr>
      </p:cxnSp>
      <p:sp>
        <p:nvSpPr>
          <p:cNvPr id="26" name="مربع نص 25">
            <a:extLst>
              <a:ext uri="{FF2B5EF4-FFF2-40B4-BE49-F238E27FC236}">
                <a16:creationId xmlns:a16="http://schemas.microsoft.com/office/drawing/2014/main" id="{9B62F989-38B7-48A6-82A9-856542C8E85E}"/>
              </a:ext>
            </a:extLst>
          </p:cNvPr>
          <p:cNvSpPr txBox="1"/>
          <p:nvPr/>
        </p:nvSpPr>
        <p:spPr>
          <a:xfrm>
            <a:off x="3981386" y="3065769"/>
            <a:ext cx="1576525" cy="369332"/>
          </a:xfrm>
          <a:prstGeom prst="rect">
            <a:avLst/>
          </a:prstGeom>
          <a:noFill/>
        </p:spPr>
        <p:txBody>
          <a:bodyPr wrap="square" rtlCol="0">
            <a:spAutoFit/>
          </a:bodyPr>
          <a:lstStyle/>
          <a:p>
            <a:pPr algn="r" rtl="1"/>
            <a:r>
              <a:rPr lang="ar-SY" sz="1800" dirty="0">
                <a:solidFill>
                  <a:schemeClr val="accent4"/>
                </a:solidFill>
                <a:latin typeface="Hacen Tunisia" panose="02000500000000000000" pitchFamily="2" charset="-78"/>
                <a:cs typeface="Hacen Tunisia" panose="02000500000000000000" pitchFamily="2" charset="-78"/>
              </a:rPr>
              <a:t>المحاكاة</a:t>
            </a:r>
            <a:endParaRPr lang="en-US" sz="1800" dirty="0">
              <a:solidFill>
                <a:schemeClr val="accent4"/>
              </a:solidFill>
              <a:latin typeface="Hacen Tunisia" panose="02000500000000000000" pitchFamily="2" charset="-78"/>
              <a:cs typeface="Hacen Tunisia" panose="02000500000000000000" pitchFamily="2" charset="-78"/>
            </a:endParaRPr>
          </a:p>
        </p:txBody>
      </p:sp>
      <p:sp>
        <p:nvSpPr>
          <p:cNvPr id="27" name="Google Shape;124;p26">
            <a:extLst>
              <a:ext uri="{FF2B5EF4-FFF2-40B4-BE49-F238E27FC236}">
                <a16:creationId xmlns:a16="http://schemas.microsoft.com/office/drawing/2014/main" id="{DFBC6C11-6665-4378-836F-71E8BB9A9EC9}"/>
              </a:ext>
            </a:extLst>
          </p:cNvPr>
          <p:cNvSpPr txBox="1">
            <a:spLocks/>
          </p:cNvSpPr>
          <p:nvPr/>
        </p:nvSpPr>
        <p:spPr>
          <a:xfrm>
            <a:off x="5651816" y="3831927"/>
            <a:ext cx="550054" cy="41627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ar-SY" sz="2400" dirty="0">
                <a:solidFill>
                  <a:schemeClr val="accent4"/>
                </a:solidFill>
                <a:latin typeface="Hacen Tunisia" panose="02000500000000000000" pitchFamily="2" charset="-78"/>
                <a:cs typeface="Hacen Tunisia" panose="02000500000000000000" pitchFamily="2" charset="-78"/>
              </a:rPr>
              <a:t>15</a:t>
            </a:r>
            <a:endParaRPr lang="en" sz="1600" dirty="0">
              <a:solidFill>
                <a:schemeClr val="accent4"/>
              </a:solidFill>
              <a:latin typeface="Hacen Tunisia" panose="02000500000000000000" pitchFamily="2" charset="-78"/>
              <a:cs typeface="Hacen Tunisia" panose="02000500000000000000" pitchFamily="2" charset="-78"/>
            </a:endParaRPr>
          </a:p>
        </p:txBody>
      </p:sp>
      <p:cxnSp>
        <p:nvCxnSpPr>
          <p:cNvPr id="28" name="Google Shape;130;p26">
            <a:extLst>
              <a:ext uri="{FF2B5EF4-FFF2-40B4-BE49-F238E27FC236}">
                <a16:creationId xmlns:a16="http://schemas.microsoft.com/office/drawing/2014/main" id="{C1777081-0F4B-48CA-B0A0-7E0F5DBCEF10}"/>
              </a:ext>
            </a:extLst>
          </p:cNvPr>
          <p:cNvCxnSpPr>
            <a:cxnSpLocks/>
          </p:cNvCxnSpPr>
          <p:nvPr/>
        </p:nvCxnSpPr>
        <p:spPr>
          <a:xfrm flipH="1">
            <a:off x="5651816" y="3752990"/>
            <a:ext cx="5284" cy="470121"/>
          </a:xfrm>
          <a:prstGeom prst="straightConnector1">
            <a:avLst/>
          </a:prstGeom>
          <a:noFill/>
          <a:ln w="19050" cap="flat" cmpd="sng">
            <a:solidFill>
              <a:schemeClr val="accent3"/>
            </a:solidFill>
            <a:prstDash val="solid"/>
            <a:round/>
            <a:headEnd type="oval" w="med" len="med"/>
            <a:tailEnd type="oval" w="med" len="med"/>
          </a:ln>
        </p:spPr>
      </p:cxnSp>
      <p:sp>
        <p:nvSpPr>
          <p:cNvPr id="29" name="مربع نص 28">
            <a:extLst>
              <a:ext uri="{FF2B5EF4-FFF2-40B4-BE49-F238E27FC236}">
                <a16:creationId xmlns:a16="http://schemas.microsoft.com/office/drawing/2014/main" id="{E67262E7-10BD-438B-8EFD-F9074927315A}"/>
              </a:ext>
            </a:extLst>
          </p:cNvPr>
          <p:cNvSpPr txBox="1"/>
          <p:nvPr/>
        </p:nvSpPr>
        <p:spPr>
          <a:xfrm>
            <a:off x="3916913" y="3855397"/>
            <a:ext cx="1625782" cy="369332"/>
          </a:xfrm>
          <a:prstGeom prst="rect">
            <a:avLst/>
          </a:prstGeom>
          <a:noFill/>
        </p:spPr>
        <p:txBody>
          <a:bodyPr wrap="square" rtlCol="0">
            <a:spAutoFit/>
          </a:bodyPr>
          <a:lstStyle/>
          <a:p>
            <a:pPr algn="r" rtl="1"/>
            <a:r>
              <a:rPr lang="ar-SY" sz="1800" dirty="0">
                <a:solidFill>
                  <a:schemeClr val="accent4"/>
                </a:solidFill>
                <a:latin typeface="Hacen Tunisia" panose="02000500000000000000" pitchFamily="2" charset="-78"/>
                <a:cs typeface="Hacen Tunisia" panose="02000500000000000000" pitchFamily="2" charset="-78"/>
              </a:rPr>
              <a:t>الدارة</a:t>
            </a:r>
            <a:endParaRPr lang="en-US" sz="1800" dirty="0">
              <a:solidFill>
                <a:schemeClr val="accent4"/>
              </a:solidFill>
              <a:latin typeface="Hacen Tunisia" panose="02000500000000000000" pitchFamily="2" charset="-78"/>
              <a:cs typeface="Hacen Tunisia" panose="02000500000000000000" pitchFamily="2" charset="-78"/>
            </a:endParaRPr>
          </a:p>
        </p:txBody>
      </p:sp>
      <p:sp>
        <p:nvSpPr>
          <p:cNvPr id="30" name="Google Shape;124;p26">
            <a:extLst>
              <a:ext uri="{FF2B5EF4-FFF2-40B4-BE49-F238E27FC236}">
                <a16:creationId xmlns:a16="http://schemas.microsoft.com/office/drawing/2014/main" id="{472C9376-7136-4651-886A-F53791BCD0DB}"/>
              </a:ext>
            </a:extLst>
          </p:cNvPr>
          <p:cNvSpPr txBox="1">
            <a:spLocks/>
          </p:cNvSpPr>
          <p:nvPr/>
        </p:nvSpPr>
        <p:spPr>
          <a:xfrm>
            <a:off x="2412756" y="3116630"/>
            <a:ext cx="539487" cy="41627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ar-SY" sz="2400" dirty="0">
                <a:solidFill>
                  <a:schemeClr val="accent4"/>
                </a:solidFill>
                <a:latin typeface="Hacen Tunisia" panose="02000500000000000000" pitchFamily="2" charset="-78"/>
                <a:cs typeface="Hacen Tunisia" panose="02000500000000000000" pitchFamily="2" charset="-78"/>
              </a:rPr>
              <a:t>18</a:t>
            </a:r>
            <a:endParaRPr lang="en" sz="1600" dirty="0">
              <a:solidFill>
                <a:schemeClr val="accent4"/>
              </a:solidFill>
              <a:latin typeface="Hacen Tunisia" panose="02000500000000000000" pitchFamily="2" charset="-78"/>
              <a:cs typeface="Hacen Tunisia" panose="02000500000000000000" pitchFamily="2" charset="-78"/>
            </a:endParaRPr>
          </a:p>
        </p:txBody>
      </p:sp>
      <p:cxnSp>
        <p:nvCxnSpPr>
          <p:cNvPr id="31" name="Google Shape;130;p26">
            <a:extLst>
              <a:ext uri="{FF2B5EF4-FFF2-40B4-BE49-F238E27FC236}">
                <a16:creationId xmlns:a16="http://schemas.microsoft.com/office/drawing/2014/main" id="{B5A9D597-8384-44D5-960A-09F5AE1353CA}"/>
              </a:ext>
            </a:extLst>
          </p:cNvPr>
          <p:cNvCxnSpPr>
            <a:cxnSpLocks/>
          </p:cNvCxnSpPr>
          <p:nvPr/>
        </p:nvCxnSpPr>
        <p:spPr>
          <a:xfrm flipH="1">
            <a:off x="2412756" y="3023298"/>
            <a:ext cx="5284" cy="470121"/>
          </a:xfrm>
          <a:prstGeom prst="straightConnector1">
            <a:avLst/>
          </a:prstGeom>
          <a:noFill/>
          <a:ln w="19050" cap="flat" cmpd="sng">
            <a:solidFill>
              <a:schemeClr val="accent3"/>
            </a:solidFill>
            <a:prstDash val="solid"/>
            <a:round/>
            <a:headEnd type="oval" w="med" len="med"/>
            <a:tailEnd type="oval" w="med" len="med"/>
          </a:ln>
        </p:spPr>
      </p:cxnSp>
      <p:sp>
        <p:nvSpPr>
          <p:cNvPr id="32" name="مربع نص 31">
            <a:extLst>
              <a:ext uri="{FF2B5EF4-FFF2-40B4-BE49-F238E27FC236}">
                <a16:creationId xmlns:a16="http://schemas.microsoft.com/office/drawing/2014/main" id="{F9976894-CA84-486C-8021-71C8DC57FAC1}"/>
              </a:ext>
            </a:extLst>
          </p:cNvPr>
          <p:cNvSpPr txBox="1"/>
          <p:nvPr/>
        </p:nvSpPr>
        <p:spPr>
          <a:xfrm>
            <a:off x="-493037" y="3092263"/>
            <a:ext cx="2796565" cy="369332"/>
          </a:xfrm>
          <a:prstGeom prst="rect">
            <a:avLst/>
          </a:prstGeom>
          <a:noFill/>
        </p:spPr>
        <p:txBody>
          <a:bodyPr wrap="square" rtlCol="0">
            <a:spAutoFit/>
          </a:bodyPr>
          <a:lstStyle/>
          <a:p>
            <a:pPr algn="r" rtl="1"/>
            <a:r>
              <a:rPr lang="ar-SY" sz="1800" dirty="0">
                <a:solidFill>
                  <a:schemeClr val="accent4"/>
                </a:solidFill>
                <a:latin typeface="Hacen Tunisia" panose="02000500000000000000" pitchFamily="2" charset="-78"/>
                <a:cs typeface="Hacen Tunisia" panose="02000500000000000000" pitchFamily="2" charset="-78"/>
              </a:rPr>
              <a:t>المراجع</a:t>
            </a:r>
            <a:endParaRPr lang="en-US" sz="1800" dirty="0">
              <a:solidFill>
                <a:schemeClr val="accent4"/>
              </a:solidFill>
              <a:latin typeface="Hacen Tunisia" panose="02000500000000000000" pitchFamily="2" charset="-78"/>
              <a:cs typeface="Hacen Tunisia" panose="02000500000000000000" pitchFamily="2" charset="-78"/>
            </a:endParaRPr>
          </a:p>
        </p:txBody>
      </p:sp>
      <p:sp>
        <p:nvSpPr>
          <p:cNvPr id="33" name="Google Shape;124;p26">
            <a:extLst>
              <a:ext uri="{FF2B5EF4-FFF2-40B4-BE49-F238E27FC236}">
                <a16:creationId xmlns:a16="http://schemas.microsoft.com/office/drawing/2014/main" id="{B4915688-05D3-4624-9CAF-7B9C4C7C316F}"/>
              </a:ext>
            </a:extLst>
          </p:cNvPr>
          <p:cNvSpPr txBox="1">
            <a:spLocks/>
          </p:cNvSpPr>
          <p:nvPr/>
        </p:nvSpPr>
        <p:spPr>
          <a:xfrm>
            <a:off x="2416640" y="2293077"/>
            <a:ext cx="539487" cy="41627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ar-SY" sz="2400" dirty="0">
                <a:solidFill>
                  <a:schemeClr val="accent4"/>
                </a:solidFill>
                <a:latin typeface="Hacen Tunisia" panose="02000500000000000000" pitchFamily="2" charset="-78"/>
                <a:cs typeface="Hacen Tunisia" panose="02000500000000000000" pitchFamily="2" charset="-78"/>
              </a:rPr>
              <a:t>17</a:t>
            </a:r>
            <a:endParaRPr lang="en" sz="1600" dirty="0">
              <a:solidFill>
                <a:schemeClr val="accent4"/>
              </a:solidFill>
              <a:latin typeface="Hacen Tunisia" panose="02000500000000000000" pitchFamily="2" charset="-78"/>
              <a:cs typeface="Hacen Tunisia" panose="02000500000000000000" pitchFamily="2" charset="-78"/>
            </a:endParaRPr>
          </a:p>
        </p:txBody>
      </p:sp>
      <p:cxnSp>
        <p:nvCxnSpPr>
          <p:cNvPr id="34" name="Google Shape;130;p26">
            <a:extLst>
              <a:ext uri="{FF2B5EF4-FFF2-40B4-BE49-F238E27FC236}">
                <a16:creationId xmlns:a16="http://schemas.microsoft.com/office/drawing/2014/main" id="{E914CFD2-7E8E-41BE-A06F-A799D4F47C9A}"/>
              </a:ext>
            </a:extLst>
          </p:cNvPr>
          <p:cNvCxnSpPr>
            <a:cxnSpLocks/>
          </p:cNvCxnSpPr>
          <p:nvPr/>
        </p:nvCxnSpPr>
        <p:spPr>
          <a:xfrm flipH="1">
            <a:off x="2418004" y="2273644"/>
            <a:ext cx="5284" cy="470121"/>
          </a:xfrm>
          <a:prstGeom prst="straightConnector1">
            <a:avLst/>
          </a:prstGeom>
          <a:noFill/>
          <a:ln w="19050" cap="flat" cmpd="sng">
            <a:solidFill>
              <a:schemeClr val="accent3"/>
            </a:solidFill>
            <a:prstDash val="solid"/>
            <a:round/>
            <a:headEnd type="oval" w="med" len="med"/>
            <a:tailEnd type="oval" w="med" len="med"/>
          </a:ln>
        </p:spPr>
      </p:cxnSp>
      <p:sp>
        <p:nvSpPr>
          <p:cNvPr id="35" name="مربع نص 34">
            <a:extLst>
              <a:ext uri="{FF2B5EF4-FFF2-40B4-BE49-F238E27FC236}">
                <a16:creationId xmlns:a16="http://schemas.microsoft.com/office/drawing/2014/main" id="{C97C7945-C1C4-4FB5-A278-93B5ED7EE06C}"/>
              </a:ext>
            </a:extLst>
          </p:cNvPr>
          <p:cNvSpPr txBox="1"/>
          <p:nvPr/>
        </p:nvSpPr>
        <p:spPr>
          <a:xfrm>
            <a:off x="464667" y="2178487"/>
            <a:ext cx="1838373" cy="646331"/>
          </a:xfrm>
          <a:prstGeom prst="rect">
            <a:avLst/>
          </a:prstGeom>
          <a:noFill/>
        </p:spPr>
        <p:txBody>
          <a:bodyPr wrap="square" rtlCol="0">
            <a:spAutoFit/>
          </a:bodyPr>
          <a:lstStyle/>
          <a:p>
            <a:pPr algn="r" rtl="1"/>
            <a:r>
              <a:rPr lang="ar-SY" sz="1800" dirty="0">
                <a:solidFill>
                  <a:schemeClr val="accent4"/>
                </a:solidFill>
                <a:latin typeface="Hacen Tunisia" panose="02000500000000000000" pitchFamily="2" charset="-78"/>
                <a:cs typeface="Hacen Tunisia" panose="02000500000000000000" pitchFamily="2" charset="-78"/>
              </a:rPr>
              <a:t>صعوبات وتحسينات مستقبلية</a:t>
            </a:r>
            <a:endParaRPr lang="en-US" sz="1800" dirty="0">
              <a:solidFill>
                <a:schemeClr val="accent4"/>
              </a:solidFill>
              <a:latin typeface="Hacen Tunisia" panose="02000500000000000000" pitchFamily="2" charset="-78"/>
              <a:cs typeface="Hacen Tunisia" panose="02000500000000000000" pitchFamily="2" charset="-78"/>
            </a:endParaRPr>
          </a:p>
        </p:txBody>
      </p:sp>
      <p:sp>
        <p:nvSpPr>
          <p:cNvPr id="42" name="Google Shape;124;p26">
            <a:extLst>
              <a:ext uri="{FF2B5EF4-FFF2-40B4-BE49-F238E27FC236}">
                <a16:creationId xmlns:a16="http://schemas.microsoft.com/office/drawing/2014/main" id="{6A7FC77F-B48C-4375-BF75-E1D3B750B766}"/>
              </a:ext>
            </a:extLst>
          </p:cNvPr>
          <p:cNvSpPr txBox="1">
            <a:spLocks/>
          </p:cNvSpPr>
          <p:nvPr/>
        </p:nvSpPr>
        <p:spPr>
          <a:xfrm>
            <a:off x="2408466" y="1562856"/>
            <a:ext cx="539487" cy="41627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ar-SY" sz="2400" dirty="0">
                <a:solidFill>
                  <a:schemeClr val="accent4"/>
                </a:solidFill>
                <a:latin typeface="Hacen Tunisia" panose="02000500000000000000" pitchFamily="2" charset="-78"/>
                <a:cs typeface="Hacen Tunisia" panose="02000500000000000000" pitchFamily="2" charset="-78"/>
              </a:rPr>
              <a:t>16</a:t>
            </a:r>
            <a:endParaRPr lang="en" sz="1600" dirty="0">
              <a:solidFill>
                <a:schemeClr val="accent4"/>
              </a:solidFill>
              <a:latin typeface="Hacen Tunisia" panose="02000500000000000000" pitchFamily="2" charset="-78"/>
              <a:cs typeface="Hacen Tunisia" panose="02000500000000000000" pitchFamily="2" charset="-78"/>
            </a:endParaRPr>
          </a:p>
        </p:txBody>
      </p:sp>
      <p:cxnSp>
        <p:nvCxnSpPr>
          <p:cNvPr id="43" name="Google Shape;130;p26">
            <a:extLst>
              <a:ext uri="{FF2B5EF4-FFF2-40B4-BE49-F238E27FC236}">
                <a16:creationId xmlns:a16="http://schemas.microsoft.com/office/drawing/2014/main" id="{F8B0C5F5-0E77-464F-8B97-EC4273C3AD57}"/>
              </a:ext>
            </a:extLst>
          </p:cNvPr>
          <p:cNvCxnSpPr>
            <a:cxnSpLocks/>
          </p:cNvCxnSpPr>
          <p:nvPr/>
        </p:nvCxnSpPr>
        <p:spPr>
          <a:xfrm flipH="1">
            <a:off x="2408466" y="1490702"/>
            <a:ext cx="5284" cy="470121"/>
          </a:xfrm>
          <a:prstGeom prst="straightConnector1">
            <a:avLst/>
          </a:prstGeom>
          <a:noFill/>
          <a:ln w="19050" cap="flat" cmpd="sng">
            <a:solidFill>
              <a:schemeClr val="accent3"/>
            </a:solidFill>
            <a:prstDash val="solid"/>
            <a:round/>
            <a:headEnd type="oval" w="med" len="med"/>
            <a:tailEnd type="oval" w="med" len="med"/>
          </a:ln>
        </p:spPr>
      </p:cxnSp>
      <p:sp>
        <p:nvSpPr>
          <p:cNvPr id="44" name="مربع نص 43">
            <a:extLst>
              <a:ext uri="{FF2B5EF4-FFF2-40B4-BE49-F238E27FC236}">
                <a16:creationId xmlns:a16="http://schemas.microsoft.com/office/drawing/2014/main" id="{14DCC2CC-EC3E-4782-8410-7BE54E131421}"/>
              </a:ext>
            </a:extLst>
          </p:cNvPr>
          <p:cNvSpPr txBox="1"/>
          <p:nvPr/>
        </p:nvSpPr>
        <p:spPr>
          <a:xfrm>
            <a:off x="464667" y="1556447"/>
            <a:ext cx="1838373" cy="369332"/>
          </a:xfrm>
          <a:prstGeom prst="rect">
            <a:avLst/>
          </a:prstGeom>
          <a:noFill/>
        </p:spPr>
        <p:txBody>
          <a:bodyPr wrap="square" rtlCol="0">
            <a:spAutoFit/>
          </a:bodyPr>
          <a:lstStyle/>
          <a:p>
            <a:pPr algn="r" rtl="1"/>
            <a:r>
              <a:rPr lang="ar-SY" sz="1800" dirty="0">
                <a:solidFill>
                  <a:schemeClr val="accent4"/>
                </a:solidFill>
                <a:latin typeface="Hacen Tunisia" panose="02000500000000000000" pitchFamily="2" charset="-78"/>
                <a:cs typeface="Hacen Tunisia" panose="02000500000000000000" pitchFamily="2" charset="-78"/>
              </a:rPr>
              <a:t>النتائج</a:t>
            </a:r>
            <a:endParaRPr lang="en-US" sz="1800" dirty="0">
              <a:solidFill>
                <a:schemeClr val="accent4"/>
              </a:solidFill>
              <a:latin typeface="Hacen Tunisia" panose="02000500000000000000" pitchFamily="2" charset="-78"/>
              <a:cs typeface="Hacen Tunisia" panose="02000500000000000000" pitchFamily="2" charset="-78"/>
            </a:endParaRPr>
          </a:p>
        </p:txBody>
      </p:sp>
    </p:spTree>
    <p:extLst>
      <p:ext uri="{BB962C8B-B14F-4D97-AF65-F5344CB8AC3E}">
        <p14:creationId xmlns:p14="http://schemas.microsoft.com/office/powerpoint/2010/main" val="35094259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cxnSp>
        <p:nvCxnSpPr>
          <p:cNvPr id="137" name="Google Shape;137;p27"/>
          <p:cNvCxnSpPr>
            <a:cxnSpLocks/>
          </p:cNvCxnSpPr>
          <p:nvPr/>
        </p:nvCxnSpPr>
        <p:spPr>
          <a:xfrm flipH="1">
            <a:off x="1629295" y="3020817"/>
            <a:ext cx="5519650" cy="0"/>
          </a:xfrm>
          <a:prstGeom prst="straightConnector1">
            <a:avLst/>
          </a:prstGeom>
          <a:noFill/>
          <a:ln w="19050" cap="flat" cmpd="sng">
            <a:solidFill>
              <a:srgbClr val="F3F3F3"/>
            </a:solidFill>
            <a:prstDash val="solid"/>
            <a:round/>
            <a:headEnd type="oval" w="med" len="med"/>
            <a:tailEnd type="oval" w="med" len="med"/>
          </a:ln>
        </p:spPr>
      </p:cxnSp>
      <p:sp>
        <p:nvSpPr>
          <p:cNvPr id="7" name="مربع نص 6">
            <a:extLst>
              <a:ext uri="{FF2B5EF4-FFF2-40B4-BE49-F238E27FC236}">
                <a16:creationId xmlns:a16="http://schemas.microsoft.com/office/drawing/2014/main" id="{AB59B880-CC2E-4A42-8A56-2F201BB0AE79}"/>
              </a:ext>
            </a:extLst>
          </p:cNvPr>
          <p:cNvSpPr txBox="1"/>
          <p:nvPr/>
        </p:nvSpPr>
        <p:spPr>
          <a:xfrm>
            <a:off x="1296785" y="1745674"/>
            <a:ext cx="6209607" cy="1200329"/>
          </a:xfrm>
          <a:prstGeom prst="rect">
            <a:avLst/>
          </a:prstGeom>
          <a:noFill/>
        </p:spPr>
        <p:txBody>
          <a:bodyPr wrap="square" rtlCol="0">
            <a:spAutoFit/>
          </a:bodyPr>
          <a:lstStyle/>
          <a:p>
            <a:pPr algn="ctr"/>
            <a:r>
              <a:rPr lang="ar-SY" sz="7200" dirty="0">
                <a:solidFill>
                  <a:schemeClr val="accent4"/>
                </a:solidFill>
                <a:latin typeface="Hacen Tunisia" panose="02000500000000000000" pitchFamily="2" charset="-78"/>
                <a:cs typeface="Hacen Tunisia" panose="02000500000000000000" pitchFamily="2" charset="-78"/>
              </a:rPr>
              <a:t>العالم أصبح سريع</a:t>
            </a:r>
            <a:endParaRPr lang="en-US" sz="7200" dirty="0">
              <a:solidFill>
                <a:schemeClr val="accent4"/>
              </a:solidFill>
              <a:latin typeface="Hacen Tunisia" panose="02000500000000000000" pitchFamily="2" charset="-78"/>
              <a:cs typeface="Hacen Tunisia" panose="02000500000000000000" pitchFamily="2" charset="-78"/>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grpSp>
        <p:nvGrpSpPr>
          <p:cNvPr id="9" name="مجموعة 8">
            <a:extLst>
              <a:ext uri="{FF2B5EF4-FFF2-40B4-BE49-F238E27FC236}">
                <a16:creationId xmlns:a16="http://schemas.microsoft.com/office/drawing/2014/main" id="{187CD9BF-57B5-4DF9-A8D8-8F3B1E9EA9E7}"/>
              </a:ext>
            </a:extLst>
          </p:cNvPr>
          <p:cNvGrpSpPr/>
          <p:nvPr/>
        </p:nvGrpSpPr>
        <p:grpSpPr>
          <a:xfrm>
            <a:off x="1246908" y="3727040"/>
            <a:ext cx="6650183" cy="830997"/>
            <a:chOff x="1313410" y="590789"/>
            <a:chExt cx="6650183" cy="830997"/>
          </a:xfrm>
        </p:grpSpPr>
        <p:cxnSp>
          <p:nvCxnSpPr>
            <p:cNvPr id="137" name="Google Shape;137;p27"/>
            <p:cNvCxnSpPr>
              <a:cxnSpLocks/>
            </p:cNvCxnSpPr>
            <p:nvPr/>
          </p:nvCxnSpPr>
          <p:spPr>
            <a:xfrm>
              <a:off x="1479665" y="942456"/>
              <a:ext cx="6439830" cy="0"/>
            </a:xfrm>
            <a:prstGeom prst="straightConnector1">
              <a:avLst/>
            </a:prstGeom>
            <a:noFill/>
            <a:ln w="19050" cap="flat" cmpd="sng">
              <a:solidFill>
                <a:srgbClr val="F3F3F3"/>
              </a:solidFill>
              <a:prstDash val="solid"/>
              <a:round/>
              <a:headEnd type="oval" w="med" len="med"/>
              <a:tailEnd type="oval" w="med" len="med"/>
            </a:ln>
          </p:spPr>
        </p:cxnSp>
        <p:sp>
          <p:nvSpPr>
            <p:cNvPr id="8" name="مربع نص 7">
              <a:extLst>
                <a:ext uri="{FF2B5EF4-FFF2-40B4-BE49-F238E27FC236}">
                  <a16:creationId xmlns:a16="http://schemas.microsoft.com/office/drawing/2014/main" id="{3972B03B-DDF1-4F0F-B4C0-AE496E64A10B}"/>
                </a:ext>
              </a:extLst>
            </p:cNvPr>
            <p:cNvSpPr txBox="1"/>
            <p:nvPr/>
          </p:nvSpPr>
          <p:spPr>
            <a:xfrm>
              <a:off x="1313410" y="590789"/>
              <a:ext cx="6650183" cy="830997"/>
            </a:xfrm>
            <a:prstGeom prst="rect">
              <a:avLst/>
            </a:prstGeom>
            <a:noFill/>
          </p:spPr>
          <p:txBody>
            <a:bodyPr wrap="square">
              <a:spAutoFit/>
            </a:bodyPr>
            <a:lstStyle/>
            <a:p>
              <a:pPr algn="r" rtl="1"/>
              <a:r>
                <a:rPr lang="ar-SY" sz="1600" dirty="0">
                  <a:solidFill>
                    <a:schemeClr val="accent4"/>
                  </a:solidFill>
                  <a:latin typeface="Hacen Tunisia" panose="02000500000000000000" pitchFamily="2" charset="-78"/>
                  <a:cs typeface="Hacen Tunisia" panose="02000500000000000000" pitchFamily="2" charset="-78"/>
                </a:rPr>
                <a:t>الأهم من ان تتقدم </a:t>
              </a:r>
              <a:r>
                <a:rPr lang="ar-SY" sz="1600" dirty="0">
                  <a:solidFill>
                    <a:schemeClr val="accent3"/>
                  </a:solidFill>
                  <a:latin typeface="Hacen Tunisia" panose="02000500000000000000" pitchFamily="2" charset="-78"/>
                  <a:cs typeface="Hacen Tunisia" panose="02000500000000000000" pitchFamily="2" charset="-78"/>
                </a:rPr>
                <a:t>بسرعة</a:t>
              </a:r>
              <a:r>
                <a:rPr lang="ar-SY" sz="1600" dirty="0">
                  <a:solidFill>
                    <a:schemeClr val="accent4"/>
                  </a:solidFill>
                  <a:latin typeface="Hacen Tunisia" panose="02000500000000000000" pitchFamily="2" charset="-78"/>
                  <a:cs typeface="Hacen Tunisia" panose="02000500000000000000" pitchFamily="2" charset="-78"/>
                </a:rPr>
                <a:t> هو ان تتقدم في الاتجاه </a:t>
              </a:r>
              <a:r>
                <a:rPr lang="ar-SY" sz="1600" dirty="0">
                  <a:solidFill>
                    <a:schemeClr val="accent3"/>
                  </a:solidFill>
                  <a:latin typeface="Hacen Tunisia" panose="02000500000000000000" pitchFamily="2" charset="-78"/>
                  <a:cs typeface="Hacen Tunisia" panose="02000500000000000000" pitchFamily="2" charset="-78"/>
                </a:rPr>
                <a:t>الصحيح</a:t>
              </a:r>
            </a:p>
            <a:p>
              <a:pPr algn="r" rtl="1"/>
              <a:endParaRPr lang="ar-SY" sz="1600" dirty="0">
                <a:solidFill>
                  <a:schemeClr val="accent4"/>
                </a:solidFill>
                <a:latin typeface="Hacen Tunisia" panose="02000500000000000000" pitchFamily="2" charset="-78"/>
                <a:cs typeface="Hacen Tunisia" panose="02000500000000000000" pitchFamily="2" charset="-78"/>
              </a:endParaRPr>
            </a:p>
            <a:p>
              <a:pPr algn="l"/>
              <a:r>
                <a:rPr lang="ar-SY" sz="1600" dirty="0">
                  <a:solidFill>
                    <a:schemeClr val="accent4"/>
                  </a:solidFill>
                  <a:latin typeface="Hacen Tunisia" panose="02000500000000000000" pitchFamily="2" charset="-78"/>
                  <a:cs typeface="Hacen Tunisia" panose="02000500000000000000" pitchFamily="2" charset="-78"/>
                </a:rPr>
                <a:t>توماس أديسون</a:t>
              </a:r>
              <a:endParaRPr lang="en-US" sz="1600" dirty="0">
                <a:solidFill>
                  <a:schemeClr val="accent4"/>
                </a:solidFill>
                <a:latin typeface="Hacen Tunisia" panose="02000500000000000000" pitchFamily="2" charset="-78"/>
                <a:cs typeface="Hacen Tunisia" panose="02000500000000000000" pitchFamily="2" charset="-78"/>
              </a:endParaRPr>
            </a:p>
          </p:txBody>
        </p:sp>
      </p:grpSp>
      <p:sp>
        <p:nvSpPr>
          <p:cNvPr id="11" name="مربع نص 10">
            <a:extLst>
              <a:ext uri="{FF2B5EF4-FFF2-40B4-BE49-F238E27FC236}">
                <a16:creationId xmlns:a16="http://schemas.microsoft.com/office/drawing/2014/main" id="{DB3A35F3-3F2D-4463-A7EB-C6E653471FB8}"/>
              </a:ext>
            </a:extLst>
          </p:cNvPr>
          <p:cNvSpPr txBox="1"/>
          <p:nvPr/>
        </p:nvSpPr>
        <p:spPr>
          <a:xfrm>
            <a:off x="1246908" y="679744"/>
            <a:ext cx="6650183" cy="1304203"/>
          </a:xfrm>
          <a:prstGeom prst="rect">
            <a:avLst/>
          </a:prstGeom>
          <a:noFill/>
        </p:spPr>
        <p:txBody>
          <a:bodyPr wrap="square">
            <a:spAutoFit/>
          </a:bodyPr>
          <a:lstStyle/>
          <a:p>
            <a:pPr algn="r" rtl="1">
              <a:lnSpc>
                <a:spcPct val="150000"/>
              </a:lnSpc>
            </a:pPr>
            <a:r>
              <a:rPr lang="ar-SY" sz="1800" dirty="0">
                <a:solidFill>
                  <a:schemeClr val="accent4"/>
                </a:solidFill>
                <a:latin typeface="Hacen Tunisia" panose="02000500000000000000" pitchFamily="2" charset="-78"/>
                <a:cs typeface="Hacen Tunisia" panose="02000500000000000000" pitchFamily="2" charset="-78"/>
              </a:rPr>
              <a:t>تعتبر السرعة الزائدة في الطرق السريعة إحدى أهم القضايا في العصر الحديث لأنها تعرض حياة الجميع للأخطار التي تزيد من معدل الوفيات على الطرق السريعة، كما أنها تعد أكثر مسببات الحوادث المرورية...</a:t>
            </a:r>
            <a:endParaRPr lang="en-US" sz="1800" dirty="0">
              <a:solidFill>
                <a:schemeClr val="accent4"/>
              </a:solidFill>
              <a:latin typeface="Hacen Tunisia" panose="02000500000000000000" pitchFamily="2" charset="-78"/>
              <a:cs typeface="Hacen Tunisia" panose="02000500000000000000" pitchFamily="2" charset="-78"/>
            </a:endParaRPr>
          </a:p>
        </p:txBody>
      </p:sp>
      <p:sp>
        <p:nvSpPr>
          <p:cNvPr id="10" name="شكل بيضاوي 9">
            <a:extLst>
              <a:ext uri="{FF2B5EF4-FFF2-40B4-BE49-F238E27FC236}">
                <a16:creationId xmlns:a16="http://schemas.microsoft.com/office/drawing/2014/main" id="{55A171E6-0A0D-4EC4-B18F-D6E54517809B}"/>
              </a:ext>
            </a:extLst>
          </p:cNvPr>
          <p:cNvSpPr/>
          <p:nvPr/>
        </p:nvSpPr>
        <p:spPr>
          <a:xfrm>
            <a:off x="7926185" y="872835"/>
            <a:ext cx="157942" cy="157942"/>
          </a:xfrm>
          <a:prstGeom prst="ellipse">
            <a:avLst/>
          </a:prstGeom>
          <a:solidFill>
            <a:schemeClr val="bg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13115344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cxnSp>
        <p:nvCxnSpPr>
          <p:cNvPr id="137" name="Google Shape;137;p27"/>
          <p:cNvCxnSpPr>
            <a:cxnSpLocks/>
          </p:cNvCxnSpPr>
          <p:nvPr/>
        </p:nvCxnSpPr>
        <p:spPr>
          <a:xfrm flipH="1">
            <a:off x="1812174" y="3020817"/>
            <a:ext cx="5519650" cy="0"/>
          </a:xfrm>
          <a:prstGeom prst="straightConnector1">
            <a:avLst/>
          </a:prstGeom>
          <a:noFill/>
          <a:ln w="19050" cap="flat" cmpd="sng">
            <a:solidFill>
              <a:srgbClr val="F3F3F3"/>
            </a:solidFill>
            <a:prstDash val="solid"/>
            <a:round/>
            <a:headEnd type="oval" w="med" len="med"/>
            <a:tailEnd type="oval" w="med" len="med"/>
          </a:ln>
        </p:spPr>
      </p:cxnSp>
      <p:sp>
        <p:nvSpPr>
          <p:cNvPr id="7" name="مربع نص 6">
            <a:extLst>
              <a:ext uri="{FF2B5EF4-FFF2-40B4-BE49-F238E27FC236}">
                <a16:creationId xmlns:a16="http://schemas.microsoft.com/office/drawing/2014/main" id="{AB59B880-CC2E-4A42-8A56-2F201BB0AE79}"/>
              </a:ext>
            </a:extLst>
          </p:cNvPr>
          <p:cNvSpPr txBox="1"/>
          <p:nvPr/>
        </p:nvSpPr>
        <p:spPr>
          <a:xfrm>
            <a:off x="871797" y="1912821"/>
            <a:ext cx="7400405" cy="1107996"/>
          </a:xfrm>
          <a:prstGeom prst="rect">
            <a:avLst/>
          </a:prstGeom>
          <a:noFill/>
        </p:spPr>
        <p:txBody>
          <a:bodyPr wrap="square" rtlCol="0">
            <a:spAutoFit/>
          </a:bodyPr>
          <a:lstStyle/>
          <a:p>
            <a:pPr algn="ctr"/>
            <a:r>
              <a:rPr lang="ar-SY" sz="6600" dirty="0">
                <a:solidFill>
                  <a:schemeClr val="accent4"/>
                </a:solidFill>
                <a:latin typeface="Hacen Tunisia" panose="02000500000000000000" pitchFamily="2" charset="-78"/>
                <a:cs typeface="Hacen Tunisia" panose="02000500000000000000" pitchFamily="2" charset="-78"/>
              </a:rPr>
              <a:t>المخطط البنيوي العام</a:t>
            </a:r>
            <a:endParaRPr lang="en-US" sz="4800" dirty="0">
              <a:solidFill>
                <a:schemeClr val="accent4"/>
              </a:solidFill>
              <a:latin typeface="Hacen Tunisia" panose="02000500000000000000" pitchFamily="2" charset="-78"/>
              <a:cs typeface="Hacen Tunisia" panose="02000500000000000000" pitchFamily="2" charset="-78"/>
            </a:endParaRPr>
          </a:p>
        </p:txBody>
      </p:sp>
    </p:spTree>
    <p:extLst>
      <p:ext uri="{BB962C8B-B14F-4D97-AF65-F5344CB8AC3E}">
        <p14:creationId xmlns:p14="http://schemas.microsoft.com/office/powerpoint/2010/main" val="22301760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pic>
        <p:nvPicPr>
          <p:cNvPr id="7" name="صورة 6">
            <a:extLst>
              <a:ext uri="{FF2B5EF4-FFF2-40B4-BE49-F238E27FC236}">
                <a16:creationId xmlns:a16="http://schemas.microsoft.com/office/drawing/2014/main" id="{48D41BDB-61AA-4A21-8886-EFE868F679DC}"/>
              </a:ext>
            </a:extLst>
          </p:cNvPr>
          <p:cNvPicPr>
            <a:picLocks noChangeAspect="1"/>
          </p:cNvPicPr>
          <p:nvPr/>
        </p:nvPicPr>
        <p:blipFill>
          <a:blip r:embed="rId3"/>
          <a:stretch>
            <a:fillRect/>
          </a:stretch>
        </p:blipFill>
        <p:spPr>
          <a:xfrm>
            <a:off x="1190429" y="175939"/>
            <a:ext cx="6267646" cy="4791622"/>
          </a:xfrm>
          <a:prstGeom prst="rect">
            <a:avLst/>
          </a:prstGeom>
        </p:spPr>
      </p:pic>
    </p:spTree>
    <p:extLst>
      <p:ext uri="{BB962C8B-B14F-4D97-AF65-F5344CB8AC3E}">
        <p14:creationId xmlns:p14="http://schemas.microsoft.com/office/powerpoint/2010/main" val="31843780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9"/>
        <p:cNvGrpSpPr/>
        <p:nvPr/>
      </p:nvGrpSpPr>
      <p:grpSpPr>
        <a:xfrm>
          <a:off x="0" y="0"/>
          <a:ext cx="0" cy="0"/>
          <a:chOff x="0" y="0"/>
          <a:chExt cx="0" cy="0"/>
        </a:xfrm>
      </p:grpSpPr>
      <p:sp>
        <p:nvSpPr>
          <p:cNvPr id="160" name="Google Shape;160;p29"/>
          <p:cNvSpPr txBox="1">
            <a:spLocks noGrp="1"/>
          </p:cNvSpPr>
          <p:nvPr>
            <p:ph type="title" idx="6"/>
          </p:nvPr>
        </p:nvSpPr>
        <p:spPr>
          <a:xfrm>
            <a:off x="4164676" y="276032"/>
            <a:ext cx="4257063" cy="5727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ar-SY" sz="5000" b="0" dirty="0">
                <a:solidFill>
                  <a:srgbClr val="F3F3F3"/>
                </a:solidFill>
                <a:latin typeface="Hacen Tunisia" panose="02000500000000000000" pitchFamily="2" charset="-78"/>
                <a:cs typeface="Hacen Tunisia" panose="02000500000000000000" pitchFamily="2" charset="-78"/>
              </a:rPr>
              <a:t>دراسة مكتبية</a:t>
            </a:r>
            <a:r>
              <a:rPr lang="en-US" sz="5000" b="0" dirty="0">
                <a:solidFill>
                  <a:srgbClr val="F3F3F3"/>
                </a:solidFill>
                <a:latin typeface="Hacen Tunisia" panose="02000500000000000000" pitchFamily="2" charset="-78"/>
                <a:cs typeface="Hacen Tunisia" panose="02000500000000000000" pitchFamily="2" charset="-78"/>
              </a:rPr>
              <a:t>:</a:t>
            </a:r>
            <a:endParaRPr sz="5000" b="0" dirty="0">
              <a:solidFill>
                <a:srgbClr val="F3F3F3"/>
              </a:solidFill>
              <a:latin typeface="Hacen Tunisia" panose="02000500000000000000" pitchFamily="2" charset="-78"/>
              <a:cs typeface="Hacen Tunisia" panose="02000500000000000000" pitchFamily="2" charset="-78"/>
            </a:endParaRPr>
          </a:p>
        </p:txBody>
      </p:sp>
      <p:grpSp>
        <p:nvGrpSpPr>
          <p:cNvPr id="2" name="مجموعة 1">
            <a:extLst>
              <a:ext uri="{FF2B5EF4-FFF2-40B4-BE49-F238E27FC236}">
                <a16:creationId xmlns:a16="http://schemas.microsoft.com/office/drawing/2014/main" id="{9F0B7EE0-191B-4398-B7AB-5A29F8D6EAF6}"/>
              </a:ext>
            </a:extLst>
          </p:cNvPr>
          <p:cNvGrpSpPr/>
          <p:nvPr/>
        </p:nvGrpSpPr>
        <p:grpSpPr>
          <a:xfrm>
            <a:off x="2659333" y="1560241"/>
            <a:ext cx="6023495" cy="2739211"/>
            <a:chOff x="-648393" y="1857977"/>
            <a:chExt cx="6023495" cy="2739211"/>
          </a:xfrm>
        </p:grpSpPr>
        <p:sp>
          <p:nvSpPr>
            <p:cNvPr id="14" name="مربع نص 13">
              <a:extLst>
                <a:ext uri="{FF2B5EF4-FFF2-40B4-BE49-F238E27FC236}">
                  <a16:creationId xmlns:a16="http://schemas.microsoft.com/office/drawing/2014/main" id="{B907420F-1D31-474C-9FC9-4FE22DA7F1F4}"/>
                </a:ext>
              </a:extLst>
            </p:cNvPr>
            <p:cNvSpPr txBox="1"/>
            <p:nvPr/>
          </p:nvSpPr>
          <p:spPr>
            <a:xfrm>
              <a:off x="-648393" y="1857977"/>
              <a:ext cx="5820758" cy="2739211"/>
            </a:xfrm>
            <a:prstGeom prst="rect">
              <a:avLst/>
            </a:prstGeom>
            <a:noFill/>
          </p:spPr>
          <p:txBody>
            <a:bodyPr wrap="square" rtlCol="0">
              <a:spAutoFit/>
            </a:bodyPr>
            <a:lstStyle/>
            <a:p>
              <a:pPr algn="r" rtl="1">
                <a:lnSpc>
                  <a:spcPct val="200000"/>
                </a:lnSpc>
              </a:pPr>
              <a:r>
                <a:rPr lang="ar-SY" sz="1800" dirty="0">
                  <a:solidFill>
                    <a:schemeClr val="accent4"/>
                  </a:solidFill>
                  <a:latin typeface="Hacen Tunisia" panose="02000500000000000000" pitchFamily="2" charset="-78"/>
                  <a:cs typeface="Hacen Tunisia" panose="02000500000000000000" pitchFamily="2" charset="-78"/>
                </a:rPr>
                <a:t>تم استخدام دارة </a:t>
              </a:r>
              <a:r>
                <a:rPr lang="en-US" sz="1800" b="1" dirty="0">
                  <a:solidFill>
                    <a:schemeClr val="accent3"/>
                  </a:solidFill>
                  <a:latin typeface="Rajdhani" panose="02000000000000000000" pitchFamily="2" charset="0"/>
                  <a:cs typeface="Rajdhani" panose="02000000000000000000" pitchFamily="2" charset="0"/>
                </a:rPr>
                <a:t>Arduino</a:t>
              </a:r>
              <a:r>
                <a:rPr lang="ar-SY" sz="1800" dirty="0">
                  <a:solidFill>
                    <a:schemeClr val="accent4"/>
                  </a:solidFill>
                  <a:latin typeface="Hacen Tunisia" panose="02000500000000000000" pitchFamily="2" charset="-78"/>
                  <a:cs typeface="Hacen Tunisia" panose="02000500000000000000" pitchFamily="2" charset="-78"/>
                </a:rPr>
                <a:t> كدارة قياس لحساب السرعة والتسارع</a:t>
              </a:r>
              <a:r>
                <a:rPr lang="en-US" sz="1800" dirty="0">
                  <a:solidFill>
                    <a:schemeClr val="accent4"/>
                  </a:solidFill>
                  <a:latin typeface="Hacen Tunisia" panose="02000500000000000000" pitchFamily="2" charset="-78"/>
                  <a:cs typeface="Hacen Tunisia" panose="02000500000000000000" pitchFamily="2" charset="-78"/>
                </a:rPr>
                <a:t> </a:t>
              </a:r>
              <a:r>
                <a:rPr lang="ar-SY" sz="1800" dirty="0">
                  <a:solidFill>
                    <a:schemeClr val="accent4"/>
                  </a:solidFill>
                  <a:latin typeface="Hacen Tunisia" panose="02000500000000000000" pitchFamily="2" charset="-78"/>
                  <a:cs typeface="Hacen Tunisia" panose="02000500000000000000" pitchFamily="2" charset="-78"/>
                </a:rPr>
                <a:t>بالاعتماد على حساسات </a:t>
              </a:r>
              <a:r>
                <a:rPr lang="en-US" sz="1800" b="1" dirty="0">
                  <a:solidFill>
                    <a:schemeClr val="accent3"/>
                  </a:solidFill>
                  <a:latin typeface="Rajdhani" panose="02000000000000000000" pitchFamily="2" charset="0"/>
                  <a:cs typeface="Rajdhani" panose="02000000000000000000" pitchFamily="2" charset="0"/>
                </a:rPr>
                <a:t>LDR</a:t>
              </a:r>
              <a:endParaRPr lang="ar-SY" sz="1800" b="1" dirty="0">
                <a:solidFill>
                  <a:schemeClr val="accent3"/>
                </a:solidFill>
                <a:latin typeface="Rajdhani" panose="02000000000000000000" pitchFamily="2" charset="0"/>
              </a:endParaRPr>
            </a:p>
            <a:p>
              <a:pPr algn="r" rtl="1">
                <a:lnSpc>
                  <a:spcPct val="200000"/>
                </a:lnSpc>
              </a:pPr>
              <a:r>
                <a:rPr lang="ar-SY" sz="1800" dirty="0">
                  <a:solidFill>
                    <a:schemeClr val="accent4"/>
                  </a:solidFill>
                  <a:latin typeface="Hacen Tunisia" panose="02000500000000000000" pitchFamily="2" charset="-78"/>
                  <a:cs typeface="Hacen Tunisia" panose="02000500000000000000" pitchFamily="2" charset="-78"/>
                </a:rPr>
                <a:t>وتم استخدام دارة </a:t>
              </a:r>
              <a:r>
                <a:rPr lang="en-US" sz="1800" b="1" dirty="0">
                  <a:solidFill>
                    <a:schemeClr val="accent3"/>
                  </a:solidFill>
                  <a:latin typeface="Rajdhani" panose="02000000000000000000" pitchFamily="2" charset="0"/>
                  <a:cs typeface="Rajdhani" panose="02000000000000000000" pitchFamily="2" charset="0"/>
                </a:rPr>
                <a:t>Arduino</a:t>
              </a:r>
              <a:r>
                <a:rPr lang="ar-SY" sz="1800" dirty="0">
                  <a:solidFill>
                    <a:schemeClr val="accent4"/>
                  </a:solidFill>
                  <a:latin typeface="Hacen Tunisia" panose="02000500000000000000" pitchFamily="2" charset="-78"/>
                  <a:cs typeface="Hacen Tunisia" panose="02000500000000000000" pitchFamily="2" charset="-78"/>
                </a:rPr>
                <a:t> كدارة تحكم في شاشة </a:t>
              </a:r>
              <a:r>
                <a:rPr lang="en-US" sz="1800" b="1" dirty="0">
                  <a:solidFill>
                    <a:schemeClr val="accent3"/>
                  </a:solidFill>
                  <a:latin typeface="Rajdhani" panose="02000000000000000000" pitchFamily="2" charset="0"/>
                  <a:cs typeface="Rajdhani" panose="02000000000000000000" pitchFamily="2" charset="0"/>
                </a:rPr>
                <a:t>LCD</a:t>
              </a:r>
              <a:endParaRPr lang="ar-SY" sz="1800" b="1" dirty="0">
                <a:solidFill>
                  <a:schemeClr val="accent3"/>
                </a:solidFill>
                <a:latin typeface="Rajdhani" panose="02000000000000000000" pitchFamily="2" charset="0"/>
              </a:endParaRPr>
            </a:p>
            <a:p>
              <a:pPr algn="r" rtl="1">
                <a:lnSpc>
                  <a:spcPct val="200000"/>
                </a:lnSpc>
              </a:pPr>
              <a:r>
                <a:rPr lang="ar-SY" sz="1800" dirty="0">
                  <a:solidFill>
                    <a:schemeClr val="accent4"/>
                  </a:solidFill>
                  <a:latin typeface="Hacen Tunisia" panose="02000500000000000000" pitchFamily="2" charset="-78"/>
                  <a:cs typeface="Hacen Tunisia" panose="02000500000000000000" pitchFamily="2" charset="-78"/>
                </a:rPr>
                <a:t>وتم التفكير بوضع </a:t>
              </a:r>
              <a:r>
                <a:rPr lang="ar-SY" sz="1800" dirty="0">
                  <a:solidFill>
                    <a:schemeClr val="accent3"/>
                  </a:solidFill>
                  <a:latin typeface="Hacen Tunisia" panose="02000500000000000000" pitchFamily="2" charset="-78"/>
                  <a:cs typeface="Hacen Tunisia" panose="02000500000000000000" pitchFamily="2" charset="-78"/>
                </a:rPr>
                <a:t>6 حساسات </a:t>
              </a:r>
              <a:r>
                <a:rPr lang="ar-SY" sz="1800" dirty="0">
                  <a:solidFill>
                    <a:schemeClr val="accent4"/>
                  </a:solidFill>
                  <a:latin typeface="Hacen Tunisia" panose="02000500000000000000" pitchFamily="2" charset="-78"/>
                  <a:cs typeface="Hacen Tunisia" panose="02000500000000000000" pitchFamily="2" charset="-78"/>
                </a:rPr>
                <a:t>مقسومة إلى قسمين:</a:t>
              </a:r>
            </a:p>
            <a:p>
              <a:pPr algn="r" rtl="1">
                <a:lnSpc>
                  <a:spcPct val="200000"/>
                </a:lnSpc>
              </a:pPr>
              <a:r>
                <a:rPr lang="ar-SY" sz="1600" dirty="0">
                  <a:solidFill>
                    <a:schemeClr val="accent4"/>
                  </a:solidFill>
                  <a:latin typeface="Hacen Tunisia" panose="02000500000000000000" pitchFamily="2" charset="-78"/>
                  <a:cs typeface="Hacen Tunisia" panose="02000500000000000000" pitchFamily="2" charset="-78"/>
                </a:rPr>
                <a:t>كل قسم يقيس سرعة وتسارع السيارات المارة من أحد أطراف الطريق السريع</a:t>
              </a:r>
              <a:endParaRPr lang="en-US" sz="1600" dirty="0">
                <a:solidFill>
                  <a:schemeClr val="accent4"/>
                </a:solidFill>
                <a:latin typeface="Hacen Tunisia" panose="02000500000000000000" pitchFamily="2" charset="-78"/>
                <a:cs typeface="Hacen Tunisia" panose="02000500000000000000" pitchFamily="2" charset="-78"/>
              </a:endParaRPr>
            </a:p>
          </p:txBody>
        </p:sp>
        <p:sp>
          <p:nvSpPr>
            <p:cNvPr id="9" name="شكل بيضاوي 8">
              <a:extLst>
                <a:ext uri="{FF2B5EF4-FFF2-40B4-BE49-F238E27FC236}">
                  <a16:creationId xmlns:a16="http://schemas.microsoft.com/office/drawing/2014/main" id="{259CF2EC-45A9-4974-97DE-DA6EF762AF35}"/>
                </a:ext>
              </a:extLst>
            </p:cNvPr>
            <p:cNvSpPr/>
            <p:nvPr/>
          </p:nvSpPr>
          <p:spPr>
            <a:xfrm>
              <a:off x="5217160" y="2137613"/>
              <a:ext cx="157942" cy="157942"/>
            </a:xfrm>
            <a:prstGeom prst="ellipse">
              <a:avLst/>
            </a:prstGeom>
            <a:solidFill>
              <a:schemeClr val="bg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endParaRPr>
            </a:p>
          </p:txBody>
        </p:sp>
        <p:sp>
          <p:nvSpPr>
            <p:cNvPr id="10" name="شكل بيضاوي 9">
              <a:extLst>
                <a:ext uri="{FF2B5EF4-FFF2-40B4-BE49-F238E27FC236}">
                  <a16:creationId xmlns:a16="http://schemas.microsoft.com/office/drawing/2014/main" id="{3064F46E-A54A-4B44-BBE9-7C43ACBB7826}"/>
                </a:ext>
              </a:extLst>
            </p:cNvPr>
            <p:cNvSpPr/>
            <p:nvPr/>
          </p:nvSpPr>
          <p:spPr>
            <a:xfrm>
              <a:off x="5217160" y="3275085"/>
              <a:ext cx="157942" cy="157942"/>
            </a:xfrm>
            <a:prstGeom prst="ellipse">
              <a:avLst/>
            </a:prstGeom>
            <a:solidFill>
              <a:schemeClr val="bg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endParaRPr>
            </a:p>
          </p:txBody>
        </p:sp>
        <p:sp>
          <p:nvSpPr>
            <p:cNvPr id="11" name="شكل بيضاوي 10">
              <a:extLst>
                <a:ext uri="{FF2B5EF4-FFF2-40B4-BE49-F238E27FC236}">
                  <a16:creationId xmlns:a16="http://schemas.microsoft.com/office/drawing/2014/main" id="{9FBD32C9-D74E-4B17-B0C2-3439FFE95640}"/>
                </a:ext>
              </a:extLst>
            </p:cNvPr>
            <p:cNvSpPr/>
            <p:nvPr/>
          </p:nvSpPr>
          <p:spPr>
            <a:xfrm>
              <a:off x="5214899" y="3819917"/>
              <a:ext cx="157942" cy="157942"/>
            </a:xfrm>
            <a:prstGeom prst="ellipse">
              <a:avLst/>
            </a:prstGeom>
            <a:solidFill>
              <a:schemeClr val="bg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22225">
                  <a:solidFill>
                    <a:schemeClr val="accent2"/>
                  </a:solidFill>
                  <a:prstDash val="solid"/>
                </a:ln>
                <a:solidFill>
                  <a:schemeClr val="accent2">
                    <a:lumMod val="40000"/>
                    <a:lumOff val="60000"/>
                  </a:schemeClr>
                </a:solidFill>
              </a:endParaRPr>
            </a:p>
          </p:txBody>
        </p:sp>
      </p:grpSp>
      <p:pic>
        <p:nvPicPr>
          <p:cNvPr id="6" name="صورة 5">
            <a:extLst>
              <a:ext uri="{FF2B5EF4-FFF2-40B4-BE49-F238E27FC236}">
                <a16:creationId xmlns:a16="http://schemas.microsoft.com/office/drawing/2014/main" id="{A1807350-6D23-432C-8DE8-E586AB66DF8F}"/>
              </a:ext>
            </a:extLst>
          </p:cNvPr>
          <p:cNvPicPr>
            <a:picLocks noChangeAspect="1"/>
          </p:cNvPicPr>
          <p:nvPr/>
        </p:nvPicPr>
        <p:blipFill>
          <a:blip r:embed="rId4"/>
          <a:stretch>
            <a:fillRect/>
          </a:stretch>
        </p:blipFill>
        <p:spPr>
          <a:xfrm>
            <a:off x="461172" y="1513835"/>
            <a:ext cx="2614537" cy="2614537"/>
          </a:xfrm>
          <a:prstGeom prst="rect">
            <a:avLst/>
          </a:prstGeom>
        </p:spPr>
      </p:pic>
      <p:cxnSp>
        <p:nvCxnSpPr>
          <p:cNvPr id="17" name="Google Shape;137;p27">
            <a:extLst>
              <a:ext uri="{FF2B5EF4-FFF2-40B4-BE49-F238E27FC236}">
                <a16:creationId xmlns:a16="http://schemas.microsoft.com/office/drawing/2014/main" id="{4BFA51F1-E891-486F-99BD-230370EE6E21}"/>
              </a:ext>
            </a:extLst>
          </p:cNvPr>
          <p:cNvCxnSpPr>
            <a:cxnSpLocks/>
          </p:cNvCxnSpPr>
          <p:nvPr/>
        </p:nvCxnSpPr>
        <p:spPr>
          <a:xfrm flipH="1">
            <a:off x="5128953" y="1092264"/>
            <a:ext cx="3213816" cy="0"/>
          </a:xfrm>
          <a:prstGeom prst="straightConnector1">
            <a:avLst/>
          </a:prstGeom>
          <a:noFill/>
          <a:ln w="19050" cap="flat" cmpd="sng">
            <a:solidFill>
              <a:srgbClr val="F3F3F3"/>
            </a:solidFill>
            <a:prstDash val="solid"/>
            <a:round/>
            <a:headEnd type="oval" w="med" len="med"/>
            <a:tailEnd type="oval"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2" name="مربع نص 11">
            <a:extLst>
              <a:ext uri="{FF2B5EF4-FFF2-40B4-BE49-F238E27FC236}">
                <a16:creationId xmlns:a16="http://schemas.microsoft.com/office/drawing/2014/main" id="{AA0D4CAD-F8CE-4610-AB21-E29722A393FD}"/>
              </a:ext>
            </a:extLst>
          </p:cNvPr>
          <p:cNvSpPr txBox="1"/>
          <p:nvPr/>
        </p:nvSpPr>
        <p:spPr>
          <a:xfrm>
            <a:off x="5890293" y="71662"/>
            <a:ext cx="2389650" cy="1150315"/>
          </a:xfrm>
          <a:prstGeom prst="rect">
            <a:avLst/>
          </a:prstGeom>
          <a:noFill/>
        </p:spPr>
        <p:txBody>
          <a:bodyPr wrap="square" rtlCol="0">
            <a:spAutoFit/>
          </a:bodyPr>
          <a:lstStyle/>
          <a:p>
            <a:pPr algn="r" rtl="1">
              <a:lnSpc>
                <a:spcPct val="150000"/>
              </a:lnSpc>
            </a:pPr>
            <a:r>
              <a:rPr lang="ar-SY" sz="5000" dirty="0">
                <a:solidFill>
                  <a:schemeClr val="accent4"/>
                </a:solidFill>
                <a:latin typeface="Hacen Tunisia" panose="02000500000000000000" pitchFamily="2" charset="-78"/>
                <a:cs typeface="Hacen Tunisia" panose="02000500000000000000" pitchFamily="2" charset="-78"/>
              </a:rPr>
              <a:t>الحــزم</a:t>
            </a:r>
            <a:r>
              <a:rPr lang="en-US" sz="5000" dirty="0">
                <a:solidFill>
                  <a:schemeClr val="accent4"/>
                </a:solidFill>
                <a:latin typeface="Hacen Tunisia" panose="02000500000000000000" pitchFamily="2" charset="-78"/>
                <a:cs typeface="Hacen Tunisia" panose="02000500000000000000" pitchFamily="2" charset="-78"/>
              </a:rPr>
              <a:t>:</a:t>
            </a:r>
          </a:p>
        </p:txBody>
      </p:sp>
      <p:sp>
        <p:nvSpPr>
          <p:cNvPr id="236" name="Google Shape;182;p31">
            <a:extLst>
              <a:ext uri="{FF2B5EF4-FFF2-40B4-BE49-F238E27FC236}">
                <a16:creationId xmlns:a16="http://schemas.microsoft.com/office/drawing/2014/main" id="{56FA8581-372F-4052-9106-554875F58AC7}"/>
              </a:ext>
            </a:extLst>
          </p:cNvPr>
          <p:cNvSpPr txBox="1">
            <a:spLocks noGrp="1"/>
          </p:cNvSpPr>
          <p:nvPr>
            <p:ph type="subTitle" idx="1"/>
          </p:nvPr>
        </p:nvSpPr>
        <p:spPr>
          <a:xfrm>
            <a:off x="2148068" y="1681622"/>
            <a:ext cx="2704168" cy="858781"/>
          </a:xfrm>
          <a:prstGeom prst="rect">
            <a:avLst/>
          </a:prstGeom>
        </p:spPr>
        <p:txBody>
          <a:bodyPr spcFirstLastPara="1" wrap="square" lIns="91425" tIns="91425" rIns="91425" bIns="91425" anchor="ctr" anchorCtr="0">
            <a:noAutofit/>
          </a:bodyPr>
          <a:lstStyle/>
          <a:p>
            <a:r>
              <a:rPr lang="en-US" sz="2400" dirty="0">
                <a:latin typeface="Rajdhani" panose="02000000000000000000" pitchFamily="2" charset="0"/>
                <a:cs typeface="Rajdhani" panose="02000000000000000000" pitchFamily="2" charset="0"/>
              </a:rPr>
              <a:t>- Liquid </a:t>
            </a:r>
            <a:r>
              <a:rPr lang="en-US" sz="2400" dirty="0" err="1">
                <a:latin typeface="Rajdhani" panose="02000000000000000000" pitchFamily="2" charset="0"/>
                <a:cs typeface="Rajdhani" panose="02000000000000000000" pitchFamily="2" charset="0"/>
              </a:rPr>
              <a:t>Crystal.h</a:t>
            </a:r>
            <a:endParaRPr lang="en-US" sz="2400" dirty="0">
              <a:latin typeface="Rajdhani" panose="02000000000000000000" pitchFamily="2" charset="0"/>
              <a:cs typeface="Rajdhani" panose="02000000000000000000" pitchFamily="2" charset="0"/>
            </a:endParaRPr>
          </a:p>
          <a:p>
            <a:r>
              <a:rPr lang="en-US" sz="2400" dirty="0">
                <a:latin typeface="Rajdhani" panose="02000000000000000000" pitchFamily="2" charset="0"/>
                <a:cs typeface="Rajdhani" panose="02000000000000000000" pitchFamily="2" charset="0"/>
              </a:rPr>
              <a:t>- </a:t>
            </a:r>
            <a:r>
              <a:rPr lang="en-US" sz="2400" dirty="0" err="1">
                <a:latin typeface="Rajdhani" panose="02000000000000000000" pitchFamily="2" charset="0"/>
                <a:cs typeface="Rajdhani" panose="02000000000000000000" pitchFamily="2" charset="0"/>
              </a:rPr>
              <a:t>Math.h</a:t>
            </a:r>
            <a:endParaRPr lang="en-US" sz="2400" dirty="0">
              <a:latin typeface="Rajdhani" panose="02000000000000000000" pitchFamily="2" charset="0"/>
              <a:cs typeface="Rajdhani" panose="02000000000000000000" pitchFamily="2" charset="0"/>
            </a:endParaRPr>
          </a:p>
        </p:txBody>
      </p:sp>
      <p:cxnSp>
        <p:nvCxnSpPr>
          <p:cNvPr id="237" name="Google Shape;258;p31">
            <a:extLst>
              <a:ext uri="{FF2B5EF4-FFF2-40B4-BE49-F238E27FC236}">
                <a16:creationId xmlns:a16="http://schemas.microsoft.com/office/drawing/2014/main" id="{512EDE4D-706E-4745-A383-65345C142CBA}"/>
              </a:ext>
            </a:extLst>
          </p:cNvPr>
          <p:cNvCxnSpPr>
            <a:cxnSpLocks/>
          </p:cNvCxnSpPr>
          <p:nvPr/>
        </p:nvCxnSpPr>
        <p:spPr>
          <a:xfrm>
            <a:off x="2020980" y="1669173"/>
            <a:ext cx="1" cy="889268"/>
          </a:xfrm>
          <a:prstGeom prst="straightConnector1">
            <a:avLst/>
          </a:prstGeom>
          <a:noFill/>
          <a:ln w="19050" cap="flat" cmpd="sng">
            <a:solidFill>
              <a:schemeClr val="accent3"/>
            </a:solidFill>
            <a:prstDash val="solid"/>
            <a:round/>
            <a:headEnd type="oval" w="med" len="med"/>
            <a:tailEnd type="oval" w="med" len="med"/>
          </a:ln>
        </p:spPr>
      </p:cxnSp>
      <p:sp>
        <p:nvSpPr>
          <p:cNvPr id="331" name="Google Shape;182;p31">
            <a:extLst>
              <a:ext uri="{FF2B5EF4-FFF2-40B4-BE49-F238E27FC236}">
                <a16:creationId xmlns:a16="http://schemas.microsoft.com/office/drawing/2014/main" id="{045BAFE1-A893-4DA8-8215-2806171764BE}"/>
              </a:ext>
            </a:extLst>
          </p:cNvPr>
          <p:cNvSpPr txBox="1">
            <a:spLocks/>
          </p:cNvSpPr>
          <p:nvPr/>
        </p:nvSpPr>
        <p:spPr>
          <a:xfrm>
            <a:off x="2148068" y="3057043"/>
            <a:ext cx="2704168" cy="85878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F3F3F3"/>
              </a:buClr>
              <a:buSzPts val="2100"/>
              <a:buFont typeface="Fira Sans Condensed Light"/>
              <a:buNone/>
              <a:defRPr sz="1400" b="0" i="0" u="none" strike="noStrike" cap="none">
                <a:solidFill>
                  <a:srgbClr val="F3F3F3"/>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0"/>
              </a:spcBef>
              <a:spcAft>
                <a:spcPts val="0"/>
              </a:spcAft>
              <a:buClr>
                <a:srgbClr val="F3F3F3"/>
              </a:buClr>
              <a:buSzPts val="2100"/>
              <a:buFont typeface="Fira Sans Condensed Light"/>
              <a:buNone/>
              <a:defRPr sz="2100" b="0" i="0" u="none" strike="noStrike" cap="none">
                <a:solidFill>
                  <a:srgbClr val="F3F3F3"/>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0"/>
              </a:spcBef>
              <a:spcAft>
                <a:spcPts val="0"/>
              </a:spcAft>
              <a:buClr>
                <a:srgbClr val="F3F3F3"/>
              </a:buClr>
              <a:buSzPts val="2100"/>
              <a:buFont typeface="Fira Sans Condensed Light"/>
              <a:buNone/>
              <a:defRPr sz="2100" b="0" i="0" u="none" strike="noStrike" cap="none">
                <a:solidFill>
                  <a:srgbClr val="F3F3F3"/>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0"/>
              </a:spcBef>
              <a:spcAft>
                <a:spcPts val="0"/>
              </a:spcAft>
              <a:buClr>
                <a:srgbClr val="F3F3F3"/>
              </a:buClr>
              <a:buSzPts val="2100"/>
              <a:buFont typeface="Fira Sans Condensed Light"/>
              <a:buNone/>
              <a:defRPr sz="2100" b="0" i="0" u="none" strike="noStrike" cap="none">
                <a:solidFill>
                  <a:srgbClr val="F3F3F3"/>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0"/>
              </a:spcBef>
              <a:spcAft>
                <a:spcPts val="0"/>
              </a:spcAft>
              <a:buClr>
                <a:srgbClr val="F3F3F3"/>
              </a:buClr>
              <a:buSzPts val="2100"/>
              <a:buFont typeface="Fira Sans Condensed Light"/>
              <a:buNone/>
              <a:defRPr sz="2100" b="0" i="0" u="none" strike="noStrike" cap="none">
                <a:solidFill>
                  <a:srgbClr val="F3F3F3"/>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0"/>
              </a:spcBef>
              <a:spcAft>
                <a:spcPts val="0"/>
              </a:spcAft>
              <a:buClr>
                <a:srgbClr val="F3F3F3"/>
              </a:buClr>
              <a:buSzPts val="2100"/>
              <a:buFont typeface="Fira Sans Condensed Light"/>
              <a:buNone/>
              <a:defRPr sz="2100" b="0" i="0" u="none" strike="noStrike" cap="none">
                <a:solidFill>
                  <a:srgbClr val="F3F3F3"/>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0"/>
              </a:spcBef>
              <a:spcAft>
                <a:spcPts val="0"/>
              </a:spcAft>
              <a:buClr>
                <a:srgbClr val="F3F3F3"/>
              </a:buClr>
              <a:buSzPts val="2100"/>
              <a:buFont typeface="Fira Sans Condensed Light"/>
              <a:buNone/>
              <a:defRPr sz="2100" b="0" i="0" u="none" strike="noStrike" cap="none">
                <a:solidFill>
                  <a:srgbClr val="F3F3F3"/>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0"/>
              </a:spcBef>
              <a:spcAft>
                <a:spcPts val="0"/>
              </a:spcAft>
              <a:buClr>
                <a:srgbClr val="F3F3F3"/>
              </a:buClr>
              <a:buSzPts val="2100"/>
              <a:buFont typeface="Fira Sans Condensed Light"/>
              <a:buNone/>
              <a:defRPr sz="2100" b="0" i="0" u="none" strike="noStrike" cap="none">
                <a:solidFill>
                  <a:srgbClr val="F3F3F3"/>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0"/>
              </a:spcBef>
              <a:spcAft>
                <a:spcPts val="0"/>
              </a:spcAft>
              <a:buClr>
                <a:srgbClr val="F3F3F3"/>
              </a:buClr>
              <a:buSzPts val="2100"/>
              <a:buFont typeface="Fira Sans Condensed Light"/>
              <a:buNone/>
              <a:defRPr sz="2100" b="0" i="0" u="none" strike="noStrike" cap="none">
                <a:solidFill>
                  <a:srgbClr val="F3F3F3"/>
                </a:solidFill>
                <a:latin typeface="Fira Sans Condensed Light"/>
                <a:ea typeface="Fira Sans Condensed Light"/>
                <a:cs typeface="Fira Sans Condensed Light"/>
                <a:sym typeface="Fira Sans Condensed Light"/>
              </a:defRPr>
            </a:lvl9pPr>
          </a:lstStyle>
          <a:p>
            <a:r>
              <a:rPr lang="en-US" sz="2400" dirty="0">
                <a:latin typeface="Rajdhani" panose="02000000000000000000" pitchFamily="2" charset="0"/>
                <a:cs typeface="Rajdhani" panose="02000000000000000000" pitchFamily="2" charset="0"/>
              </a:rPr>
              <a:t>ArduinoTEP.LIB</a:t>
            </a:r>
          </a:p>
        </p:txBody>
      </p:sp>
      <p:cxnSp>
        <p:nvCxnSpPr>
          <p:cNvPr id="332" name="Google Shape;258;p31">
            <a:extLst>
              <a:ext uri="{FF2B5EF4-FFF2-40B4-BE49-F238E27FC236}">
                <a16:creationId xmlns:a16="http://schemas.microsoft.com/office/drawing/2014/main" id="{BAE68978-F3D3-43FE-BCBB-B5BECFB4F15D}"/>
              </a:ext>
            </a:extLst>
          </p:cNvPr>
          <p:cNvCxnSpPr>
            <a:cxnSpLocks/>
          </p:cNvCxnSpPr>
          <p:nvPr/>
        </p:nvCxnSpPr>
        <p:spPr>
          <a:xfrm>
            <a:off x="2020980" y="3044594"/>
            <a:ext cx="1" cy="889268"/>
          </a:xfrm>
          <a:prstGeom prst="straightConnector1">
            <a:avLst/>
          </a:prstGeom>
          <a:noFill/>
          <a:ln w="19050" cap="flat" cmpd="sng">
            <a:solidFill>
              <a:schemeClr val="accent3"/>
            </a:solidFill>
            <a:prstDash val="solid"/>
            <a:round/>
            <a:headEnd type="oval" w="med" len="med"/>
            <a:tailEnd type="oval" w="med" len="med"/>
          </a:ln>
        </p:spPr>
      </p:cxnSp>
      <p:pic>
        <p:nvPicPr>
          <p:cNvPr id="521" name="Google Shape;1793;p47">
            <a:extLst>
              <a:ext uri="{FF2B5EF4-FFF2-40B4-BE49-F238E27FC236}">
                <a16:creationId xmlns:a16="http://schemas.microsoft.com/office/drawing/2014/main" id="{7C791806-5B77-4C93-B54A-D53A489A282C}"/>
              </a:ext>
            </a:extLst>
          </p:cNvPr>
          <p:cNvPicPr preferRelativeResize="0"/>
          <p:nvPr/>
        </p:nvPicPr>
        <p:blipFill>
          <a:blip r:embed="rId4">
            <a:alphaModFix/>
          </a:blip>
          <a:stretch>
            <a:fillRect/>
          </a:stretch>
        </p:blipFill>
        <p:spPr>
          <a:xfrm>
            <a:off x="4852236" y="1573064"/>
            <a:ext cx="4091174" cy="2360798"/>
          </a:xfrm>
          <a:prstGeom prst="rect">
            <a:avLst/>
          </a:prstGeom>
          <a:noFill/>
          <a:ln>
            <a:noFill/>
          </a:ln>
        </p:spPr>
      </p:pic>
      <p:cxnSp>
        <p:nvCxnSpPr>
          <p:cNvPr id="13" name="Google Shape;137;p27">
            <a:extLst>
              <a:ext uri="{FF2B5EF4-FFF2-40B4-BE49-F238E27FC236}">
                <a16:creationId xmlns:a16="http://schemas.microsoft.com/office/drawing/2014/main" id="{517E1877-F691-4714-8D7D-F1FD4FA82EFC}"/>
              </a:ext>
            </a:extLst>
          </p:cNvPr>
          <p:cNvCxnSpPr>
            <a:cxnSpLocks/>
          </p:cNvCxnSpPr>
          <p:nvPr/>
        </p:nvCxnSpPr>
        <p:spPr>
          <a:xfrm flipH="1">
            <a:off x="6627816" y="1151316"/>
            <a:ext cx="1513121" cy="0"/>
          </a:xfrm>
          <a:prstGeom prst="straightConnector1">
            <a:avLst/>
          </a:prstGeom>
          <a:noFill/>
          <a:ln w="19050" cap="flat" cmpd="sng">
            <a:solidFill>
              <a:srgbClr val="F3F3F3"/>
            </a:solidFill>
            <a:prstDash val="solid"/>
            <a:round/>
            <a:headEnd type="oval" w="med" len="med"/>
            <a:tailEnd type="oval" w="med" len="med"/>
          </a:ln>
        </p:spPr>
      </p:cxnSp>
      <p:pic>
        <p:nvPicPr>
          <p:cNvPr id="4" name="صورة 3">
            <a:extLst>
              <a:ext uri="{FF2B5EF4-FFF2-40B4-BE49-F238E27FC236}">
                <a16:creationId xmlns:a16="http://schemas.microsoft.com/office/drawing/2014/main" id="{2ADE4CDD-4965-4F47-8B2B-6A9F24B80292}"/>
              </a:ext>
            </a:extLst>
          </p:cNvPr>
          <p:cNvPicPr>
            <a:picLocks noChangeAspect="1"/>
          </p:cNvPicPr>
          <p:nvPr/>
        </p:nvPicPr>
        <p:blipFill>
          <a:blip r:embed="rId5"/>
          <a:stretch>
            <a:fillRect/>
          </a:stretch>
        </p:blipFill>
        <p:spPr>
          <a:xfrm>
            <a:off x="806366" y="1781520"/>
            <a:ext cx="965862" cy="658983"/>
          </a:xfrm>
          <a:prstGeom prst="rect">
            <a:avLst/>
          </a:prstGeom>
        </p:spPr>
      </p:pic>
      <p:pic>
        <p:nvPicPr>
          <p:cNvPr id="14" name="صورة 13">
            <a:extLst>
              <a:ext uri="{FF2B5EF4-FFF2-40B4-BE49-F238E27FC236}">
                <a16:creationId xmlns:a16="http://schemas.microsoft.com/office/drawing/2014/main" id="{11097096-D787-49D9-A47F-85E11BFCC8A6}"/>
              </a:ext>
            </a:extLst>
          </p:cNvPr>
          <p:cNvPicPr>
            <a:picLocks noChangeAspect="1"/>
          </p:cNvPicPr>
          <p:nvPr/>
        </p:nvPicPr>
        <p:blipFill>
          <a:blip r:embed="rId6"/>
          <a:stretch>
            <a:fillRect/>
          </a:stretch>
        </p:blipFill>
        <p:spPr>
          <a:xfrm>
            <a:off x="771403" y="3127533"/>
            <a:ext cx="965862" cy="71779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cxnSp>
        <p:nvCxnSpPr>
          <p:cNvPr id="137" name="Google Shape;137;p27"/>
          <p:cNvCxnSpPr>
            <a:cxnSpLocks/>
          </p:cNvCxnSpPr>
          <p:nvPr/>
        </p:nvCxnSpPr>
        <p:spPr>
          <a:xfrm flipH="1">
            <a:off x="1629295" y="3020817"/>
            <a:ext cx="5519650" cy="0"/>
          </a:xfrm>
          <a:prstGeom prst="straightConnector1">
            <a:avLst/>
          </a:prstGeom>
          <a:noFill/>
          <a:ln w="19050" cap="flat" cmpd="sng">
            <a:solidFill>
              <a:srgbClr val="F3F3F3"/>
            </a:solidFill>
            <a:prstDash val="solid"/>
            <a:round/>
            <a:headEnd type="oval" w="med" len="med"/>
            <a:tailEnd type="oval" w="med" len="med"/>
          </a:ln>
        </p:spPr>
      </p:cxnSp>
      <p:sp>
        <p:nvSpPr>
          <p:cNvPr id="7" name="مربع نص 6">
            <a:extLst>
              <a:ext uri="{FF2B5EF4-FFF2-40B4-BE49-F238E27FC236}">
                <a16:creationId xmlns:a16="http://schemas.microsoft.com/office/drawing/2014/main" id="{AB59B880-CC2E-4A42-8A56-2F201BB0AE79}"/>
              </a:ext>
            </a:extLst>
          </p:cNvPr>
          <p:cNvSpPr txBox="1"/>
          <p:nvPr/>
        </p:nvSpPr>
        <p:spPr>
          <a:xfrm>
            <a:off x="871797" y="1714848"/>
            <a:ext cx="7400405" cy="1446550"/>
          </a:xfrm>
          <a:prstGeom prst="rect">
            <a:avLst/>
          </a:prstGeom>
          <a:noFill/>
        </p:spPr>
        <p:txBody>
          <a:bodyPr wrap="square" rtlCol="0">
            <a:spAutoFit/>
          </a:bodyPr>
          <a:lstStyle/>
          <a:p>
            <a:pPr algn="ctr"/>
            <a:r>
              <a:rPr lang="ar-SY" sz="8800" dirty="0">
                <a:solidFill>
                  <a:schemeClr val="accent4"/>
                </a:solidFill>
                <a:latin typeface="Hacen Tunisia" panose="02000500000000000000" pitchFamily="2" charset="-78"/>
                <a:cs typeface="Hacen Tunisia" panose="02000500000000000000" pitchFamily="2" charset="-78"/>
              </a:rPr>
              <a:t>المخطط </a:t>
            </a:r>
            <a:r>
              <a:rPr lang="ar-SY" sz="8800" dirty="0" err="1">
                <a:solidFill>
                  <a:schemeClr val="accent4"/>
                </a:solidFill>
                <a:latin typeface="Hacen Tunisia" panose="02000500000000000000" pitchFamily="2" charset="-78"/>
                <a:cs typeface="Hacen Tunisia" panose="02000500000000000000" pitchFamily="2" charset="-78"/>
              </a:rPr>
              <a:t>التدفقي</a:t>
            </a:r>
            <a:endParaRPr lang="en-US" sz="6600" dirty="0">
              <a:solidFill>
                <a:schemeClr val="accent4"/>
              </a:solidFill>
              <a:latin typeface="Hacen Tunisia" panose="02000500000000000000" pitchFamily="2" charset="-78"/>
              <a:cs typeface="Hacen Tunisia" panose="02000500000000000000" pitchFamily="2" charset="-78"/>
            </a:endParaRPr>
          </a:p>
        </p:txBody>
      </p:sp>
    </p:spTree>
    <p:extLst>
      <p:ext uri="{BB962C8B-B14F-4D97-AF65-F5344CB8AC3E}">
        <p14:creationId xmlns:p14="http://schemas.microsoft.com/office/powerpoint/2010/main" val="3769779865"/>
      </p:ext>
    </p:extLst>
  </p:cSld>
  <p:clrMapOvr>
    <a:masterClrMapping/>
  </p:clrMapOvr>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764</TotalTime>
  <Words>336</Words>
  <Application>Microsoft Office PowerPoint</Application>
  <PresentationFormat>عرض على الشاشة (16:9)</PresentationFormat>
  <Paragraphs>66</Paragraphs>
  <Slides>19</Slides>
  <Notes>19</Notes>
  <HiddenSlides>0</HiddenSlides>
  <MMClips>1</MMClips>
  <ScaleCrop>false</ScaleCrop>
  <HeadingPairs>
    <vt:vector size="6" baseType="variant">
      <vt:variant>
        <vt:lpstr>الخطوط المستخدمة</vt:lpstr>
      </vt:variant>
      <vt:variant>
        <vt:i4>5</vt:i4>
      </vt:variant>
      <vt:variant>
        <vt:lpstr>نسق</vt:lpstr>
      </vt:variant>
      <vt:variant>
        <vt:i4>1</vt:i4>
      </vt:variant>
      <vt:variant>
        <vt:lpstr>عناوين الشرائح</vt:lpstr>
      </vt:variant>
      <vt:variant>
        <vt:i4>19</vt:i4>
      </vt:variant>
    </vt:vector>
  </HeadingPairs>
  <TitlesOfParts>
    <vt:vector size="25" baseType="lpstr">
      <vt:lpstr>Josefin Slab</vt:lpstr>
      <vt:lpstr>Hacen Tunisia</vt:lpstr>
      <vt:lpstr>Fira Sans Condensed Light</vt:lpstr>
      <vt:lpstr>Arial</vt:lpstr>
      <vt:lpstr>Rajdhani</vt:lpstr>
      <vt:lpstr>Ai Tech Agency by Slidesgo</vt:lpstr>
      <vt:lpstr>عرض تقديمي في PowerPoint</vt:lpstr>
      <vt:lpstr>المحتويات</vt:lpstr>
      <vt:lpstr>عرض تقديمي في PowerPoint</vt:lpstr>
      <vt:lpstr>عرض تقديمي في PowerPoint</vt:lpstr>
      <vt:lpstr>عرض تقديمي في PowerPoint</vt:lpstr>
      <vt:lpstr>عرض تقديمي في PowerPoint</vt:lpstr>
      <vt:lpstr>دراسة مكتبية:</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الدارة باستخدام Proteus 8.5 professional م </vt:lpstr>
      <vt:lpstr>النتـائــج</vt:lpstr>
      <vt:lpstr>عقبات وتحسينات مستقبلية</vt:lpstr>
      <vt:lpstr>المراجع:</vt:lpstr>
      <vt:lpstr>شكراً لحسن استماعكم</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TECH AGENCY</dc:title>
  <dc:creator>Mohammad Kheir</dc:creator>
  <cp:lastModifiedBy>mohammed Zayat</cp:lastModifiedBy>
  <cp:revision>44</cp:revision>
  <dcterms:modified xsi:type="dcterms:W3CDTF">2020-12-20T17:29:19Z</dcterms:modified>
</cp:coreProperties>
</file>